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63" d="100"/>
          <a:sy n="63" d="100"/>
        </p:scale>
        <p:origin x="634" y="34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55288" y="734957"/>
            <a:ext cx="2405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9206" y="936220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フレッシュな酸が特徴！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ボルドー右岸優良生産者ワイン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3881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555372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フレッシュな酸が特徴！ ボルドー右岸優良生産者ワイン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3700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フレッシュな酸が特徴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ボルドー右岸優良生産者ワイン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9279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8" y="5582681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フレッシュな酸が特徴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ボルドー右岸優良生産者ワイン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28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3463" y="1323299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37003" y="3382350"/>
            <a:ext cx="2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34598" y="2499640"/>
            <a:ext cx="286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24430" y="4859432"/>
            <a:ext cx="4083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F00CCBA-BAD8-4591-95E9-25936E6785C1}"/>
              </a:ext>
            </a:extLst>
          </p:cNvPr>
          <p:cNvSpPr txBox="1"/>
          <p:nvPr/>
        </p:nvSpPr>
        <p:spPr>
          <a:xfrm>
            <a:off x="6335983" y="4891973"/>
            <a:ext cx="407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2A164A2-6EE2-44DB-8579-CCC32E4E62AB}"/>
              </a:ext>
            </a:extLst>
          </p:cNvPr>
          <p:cNvSpPr txBox="1"/>
          <p:nvPr/>
        </p:nvSpPr>
        <p:spPr>
          <a:xfrm>
            <a:off x="5881892" y="755135"/>
            <a:ext cx="2405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19AC752-FAB4-4053-A30E-5016BF519E54}"/>
              </a:ext>
            </a:extLst>
          </p:cNvPr>
          <p:cNvSpPr txBox="1"/>
          <p:nvPr/>
        </p:nvSpPr>
        <p:spPr>
          <a:xfrm>
            <a:off x="6158589" y="2600224"/>
            <a:ext cx="286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E041CE-8F3C-4A5D-B142-1F5C746F86A3}"/>
              </a:ext>
            </a:extLst>
          </p:cNvPr>
          <p:cNvSpPr txBox="1"/>
          <p:nvPr/>
        </p:nvSpPr>
        <p:spPr>
          <a:xfrm>
            <a:off x="5996280" y="92667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フレッシュな酸が特徴！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ボルドー右岸優良生産者ワイン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0413" y="132574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60194" y="5259149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フレッシュな酸が特徴！ ボルドー右岸優良生産者ワイン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28A03FA-AE46-4BF6-8D2C-D1813DEBE69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4B0ED81C-B30F-46CD-A8CE-A99C04427AE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0141175-C5BA-4F1E-A54D-A155C2BC826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01DB1AC-0A94-485E-B149-0B6DFC4B237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05F8DB9E-C98F-46B6-9A34-AD02155DF302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83F097A-FD8B-4B08-840E-AFBBADD2148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0532B25-B7C3-4CAE-BB69-5D6584A59D9B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602D56BD-91DC-4FA2-AFFD-78E9290D8FF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A91189A-2E1E-45BD-8E4B-23261CC6B6A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5DA29F-BF47-4E10-A28A-EC78C5CD67C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10C6E6BC-7AE8-492E-BBCA-AFFAD5713C0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8F24910B-0727-4673-B433-C31A80C8B0C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CC1B7511-624B-419D-9A28-2576CE1DAB7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E23CB06-15C1-4516-A1A0-C5F45A4035A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9237739-8C89-4BE5-90DF-2CA734FBC2E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3756C25-5893-4831-AF87-EF7913A50A86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C4C645FB-8F78-4089-9AF6-53F951BDF36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849113B8-613E-442D-A36C-E51575F5E34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DB749FF2-F25B-4A75-88EA-7C46D5CCC19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CF98DD3E-B662-4C82-9201-A3E6534D78C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347A2B6-2300-4A1E-BB8A-FCE7807582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D64229A-74BC-48BB-9E93-55817D2AD480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図 5" descr="アルコールの瓶&#10;&#10;自動的に生成された説明">
            <a:extLst>
              <a:ext uri="{FF2B5EF4-FFF2-40B4-BE49-F238E27FC236}">
                <a16:creationId xmlns:a16="http://schemas.microsoft.com/office/drawing/2014/main" id="{DAF6FFCC-3E88-5DEE-EB0D-3073CC09A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0" y="4823271"/>
            <a:ext cx="743831" cy="2815540"/>
          </a:xfrm>
          <a:prstGeom prst="rect">
            <a:avLst/>
          </a:prstGeom>
        </p:spPr>
      </p:pic>
      <p:pic>
        <p:nvPicPr>
          <p:cNvPr id="7" name="図 6" descr="アルコールの瓶&#10;&#10;自動的に生成された説明">
            <a:extLst>
              <a:ext uri="{FF2B5EF4-FFF2-40B4-BE49-F238E27FC236}">
                <a16:creationId xmlns:a16="http://schemas.microsoft.com/office/drawing/2014/main" id="{5A1AB117-8971-E865-2055-23A21C59C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76" y="4834132"/>
            <a:ext cx="743831" cy="2815540"/>
          </a:xfrm>
          <a:prstGeom prst="rect">
            <a:avLst/>
          </a:prstGeom>
        </p:spPr>
      </p:pic>
      <p:pic>
        <p:nvPicPr>
          <p:cNvPr id="8" name="図 7" descr="アルコールの瓶&#10;&#10;自動的に生成された説明">
            <a:extLst>
              <a:ext uri="{FF2B5EF4-FFF2-40B4-BE49-F238E27FC236}">
                <a16:creationId xmlns:a16="http://schemas.microsoft.com/office/drawing/2014/main" id="{9DAAEE9D-B4C3-045D-1D8E-B0BADACA8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" y="2498153"/>
            <a:ext cx="495892" cy="1877044"/>
          </a:xfrm>
          <a:prstGeom prst="rect">
            <a:avLst/>
          </a:prstGeom>
        </p:spPr>
      </p:pic>
      <p:pic>
        <p:nvPicPr>
          <p:cNvPr id="9" name="図 8" descr="アルコールの瓶&#10;&#10;自動的に生成された説明">
            <a:extLst>
              <a:ext uri="{FF2B5EF4-FFF2-40B4-BE49-F238E27FC236}">
                <a16:creationId xmlns:a16="http://schemas.microsoft.com/office/drawing/2014/main" id="{956BD2E5-2687-AEEE-12D7-9D3BC3DFD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02" y="2559898"/>
            <a:ext cx="495892" cy="1877044"/>
          </a:xfrm>
          <a:prstGeom prst="rect">
            <a:avLst/>
          </a:prstGeom>
        </p:spPr>
      </p:pic>
      <p:pic>
        <p:nvPicPr>
          <p:cNvPr id="10" name="図 9" descr="アルコールの瓶&#10;&#10;自動的に生成された説明">
            <a:extLst>
              <a:ext uri="{FF2B5EF4-FFF2-40B4-BE49-F238E27FC236}">
                <a16:creationId xmlns:a16="http://schemas.microsoft.com/office/drawing/2014/main" id="{6B5476D2-4D3D-FC62-2E3A-6E4769B3F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4" y="870551"/>
            <a:ext cx="325192" cy="1230911"/>
          </a:xfrm>
          <a:prstGeom prst="rect">
            <a:avLst/>
          </a:prstGeom>
        </p:spPr>
      </p:pic>
      <p:pic>
        <p:nvPicPr>
          <p:cNvPr id="11" name="図 10" descr="アルコールの瓶&#10;&#10;自動的に生成された説明">
            <a:extLst>
              <a:ext uri="{FF2B5EF4-FFF2-40B4-BE49-F238E27FC236}">
                <a16:creationId xmlns:a16="http://schemas.microsoft.com/office/drawing/2014/main" id="{50472193-431E-7A17-699B-47B08579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48" y="870551"/>
            <a:ext cx="325192" cy="12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412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95</cp:revision>
  <cp:lastPrinted>2022-06-14T09:02:18Z</cp:lastPrinted>
  <dcterms:created xsi:type="dcterms:W3CDTF">2021-10-01T15:02:20Z</dcterms:created>
  <dcterms:modified xsi:type="dcterms:W3CDTF">2024-08-22T13:45:13Z</dcterms:modified>
</cp:coreProperties>
</file>