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247057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555288" y="734957"/>
            <a:ext cx="2405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ボルドー･バイ･グザビエ･ミラード･ブラン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79206" y="936220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オリジナルワインに！ボルドー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右岸優良生産者ラベル無ワイン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733881" y="129020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7" y="5555372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アントゥル・ドゥ・メール地区で造られた葡萄をミラード家が厳選し醸造。色付け、香り付けのために長時間のスキンコンタクト、温度調整下でじっくりと時間をかけて発酵させます。明るいレモンイエローで雑味がなく、フレッシュな酸味とふっくらとした果実味が魅力的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8208" y="5255826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オリジナルワインに！ボルドー右岸優良生産者ラベル無ワイン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68245" y="6437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176043" y="2898569"/>
            <a:ext cx="278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オリジナルワインに！ボルドー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右岸優良生産者ラベル無ワイン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98578" y="5582681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アントゥル・ドゥ・メール地区で造られた葡萄をミラード家が厳選し醸造。色付け、香り付けのために長時間のスキンコンタクト、温度調整下でじっくりと時間をかけて発酵させます。明るいレモンイエローで雑味がなく、フレッシュな酸味とふっくらとした果実味が魅力的です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98579" y="642812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8" y="2852089"/>
            <a:ext cx="285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オリジナルワインに！ボルドー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右岸優良生産者ラベル無ワイン</a:t>
            </a:r>
          </a:p>
          <a:p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971615" y="3339733"/>
            <a:ext cx="27127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63821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22164" y="129020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946734" y="3359034"/>
            <a:ext cx="2863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：ソーヴィニヨン・ブラン／ セミヨン　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53463" y="1323299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：ソーヴィニヨン・ブラン／ セミヨン　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0EC55C8-C8A8-4979-B639-38A789D0723F}"/>
              </a:ext>
            </a:extLst>
          </p:cNvPr>
          <p:cNvSpPr txBox="1"/>
          <p:nvPr/>
        </p:nvSpPr>
        <p:spPr>
          <a:xfrm>
            <a:off x="6176043" y="3382350"/>
            <a:ext cx="2887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：ソーヴィニヨン・ブラン／ セミヨン　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109446" y="6447453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：ソーヴィニヨン・ブラン／ セミヨン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595D2CE-D684-41F2-9AE2-65D90B74D89F}"/>
              </a:ext>
            </a:extLst>
          </p:cNvPr>
          <p:cNvSpPr txBox="1"/>
          <p:nvPr/>
        </p:nvSpPr>
        <p:spPr>
          <a:xfrm>
            <a:off x="6404969" y="6470005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：ソーヴィニヨン・ブラン／ セミヨン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734598" y="2499640"/>
            <a:ext cx="28639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ボルドー･バイ･グザビエ･ミラード･ブラン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BA1D59E-5398-4DC6-A7B0-92042C7AA0CF}"/>
              </a:ext>
            </a:extLst>
          </p:cNvPr>
          <p:cNvSpPr txBox="1"/>
          <p:nvPr/>
        </p:nvSpPr>
        <p:spPr>
          <a:xfrm>
            <a:off x="1024430" y="4859432"/>
            <a:ext cx="4083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ボルドー･バイ･グザビエ･ミラード･ブラン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6F00CCBA-BAD8-4591-95E9-25936E6785C1}"/>
              </a:ext>
            </a:extLst>
          </p:cNvPr>
          <p:cNvSpPr txBox="1"/>
          <p:nvPr/>
        </p:nvSpPr>
        <p:spPr>
          <a:xfrm>
            <a:off x="6335983" y="4891973"/>
            <a:ext cx="4074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ボルドー･バイ･グザビエ･ミラード･ブラン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2A164A2-6EE2-44DB-8579-CCC32E4E62AB}"/>
              </a:ext>
            </a:extLst>
          </p:cNvPr>
          <p:cNvSpPr txBox="1"/>
          <p:nvPr/>
        </p:nvSpPr>
        <p:spPr>
          <a:xfrm>
            <a:off x="5881892" y="755135"/>
            <a:ext cx="2405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ボルドー･バイ･グザビエ･ミラード･ブラン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619AC752-FAB4-4053-A30E-5016BF519E54}"/>
              </a:ext>
            </a:extLst>
          </p:cNvPr>
          <p:cNvSpPr txBox="1"/>
          <p:nvPr/>
        </p:nvSpPr>
        <p:spPr>
          <a:xfrm>
            <a:off x="6097629" y="2600224"/>
            <a:ext cx="28639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ボルドー･バイ･グザビエ･ミラード･ブラン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57E041CE-8F3C-4A5D-B142-1F5C746F86A3}"/>
              </a:ext>
            </a:extLst>
          </p:cNvPr>
          <p:cNvSpPr txBox="1"/>
          <p:nvPr/>
        </p:nvSpPr>
        <p:spPr>
          <a:xfrm>
            <a:off x="5996280" y="926679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オリジナルワインに！ボルドー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右岸優良生産者ラベル無ワイン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3889FBA-EF07-4DE2-A44D-CF010E2142B4}"/>
              </a:ext>
            </a:extLst>
          </p:cNvPr>
          <p:cNvSpPr txBox="1"/>
          <p:nvPr/>
        </p:nvSpPr>
        <p:spPr>
          <a:xfrm>
            <a:off x="6030413" y="1325741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：ソーヴィニヨン・ブラン／ セミヨン　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531C9C8-F741-4519-B34D-37EB67920C20}"/>
              </a:ext>
            </a:extLst>
          </p:cNvPr>
          <p:cNvSpPr txBox="1"/>
          <p:nvPr/>
        </p:nvSpPr>
        <p:spPr>
          <a:xfrm>
            <a:off x="6360194" y="5259149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オリジナルワインに！ボルドー右岸優良生産者ラベル無ワイン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8B59983-8B6F-4AA3-AC47-7815631CE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356" y="4755169"/>
            <a:ext cx="2238370" cy="2984493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D7B7FF2E-3004-4BD1-B92C-5E95336E8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145" y="4726803"/>
            <a:ext cx="2238370" cy="2984493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0B65C49B-9C0D-4A3F-8C31-6708C17C6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13" y="2550032"/>
            <a:ext cx="1453892" cy="1938523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36A8610B-A5AA-441F-B641-3A27A8C63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70" y="2442295"/>
            <a:ext cx="1453892" cy="1938523"/>
          </a:xfrm>
          <a:prstGeom prst="rect">
            <a:avLst/>
          </a:prstGeom>
        </p:spPr>
      </p:pic>
      <p:pic>
        <p:nvPicPr>
          <p:cNvPr id="123" name="図 122">
            <a:extLst>
              <a:ext uri="{FF2B5EF4-FFF2-40B4-BE49-F238E27FC236}">
                <a16:creationId xmlns:a16="http://schemas.microsoft.com/office/drawing/2014/main" id="{C88FC32D-68D8-43E5-8864-495EFF7550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87" y="918896"/>
            <a:ext cx="923183" cy="1230911"/>
          </a:xfrm>
          <a:prstGeom prst="rect">
            <a:avLst/>
          </a:prstGeom>
        </p:spPr>
      </p:pic>
      <p:pic>
        <p:nvPicPr>
          <p:cNvPr id="124" name="図 123">
            <a:extLst>
              <a:ext uri="{FF2B5EF4-FFF2-40B4-BE49-F238E27FC236}">
                <a16:creationId xmlns:a16="http://schemas.microsoft.com/office/drawing/2014/main" id="{75C54ED2-DA7D-457C-B169-79579828A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" y="890284"/>
            <a:ext cx="923183" cy="1230911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528A03FA-AE46-4BF6-8D2C-D1813DEBE69D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4B0ED81C-B30F-46CD-A8CE-A99C04427AE6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80141175-C5BA-4F1E-A54D-A155C2BC8263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801DB1AC-0A94-485E-B149-0B6DFC4B237A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4" name="四角形: 角を丸くする 83">
              <a:extLst>
                <a:ext uri="{FF2B5EF4-FFF2-40B4-BE49-F238E27FC236}">
                  <a16:creationId xmlns:a16="http://schemas.microsoft.com/office/drawing/2014/main" id="{05F8DB9E-C98F-46B6-9A34-AD02155DF302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883F097A-FD8B-4B08-840E-AFBBADD2148B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30532B25-B7C3-4CAE-BB69-5D6584A59D9B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602D56BD-91DC-4FA2-AFFD-78E9290D8FF8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DA91189A-2E1E-45BD-8E4B-23261CC6B6A8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3A5DA29F-BF47-4E10-A28A-EC78C5CD67C5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10C6E6BC-7AE8-492E-BBCA-AFFAD5713C0E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1" name="四角形: 角を丸くする 110">
              <a:extLst>
                <a:ext uri="{FF2B5EF4-FFF2-40B4-BE49-F238E27FC236}">
                  <a16:creationId xmlns:a16="http://schemas.microsoft.com/office/drawing/2014/main" id="{8F24910B-0727-4673-B433-C31A80C8B0CE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CC1B7511-624B-419D-9A28-2576CE1DAB7D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0E23CB06-15C1-4516-A1A0-C5F45A4035A4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A9237739-8C89-4BE5-90DF-2CA734FBC2E3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83756C25-5893-4831-AF87-EF7913A50A86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C4C645FB-8F78-4089-9AF6-53F951BDF362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\2,750)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849113B8-613E-442D-A36C-E51575F5E347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6" name="四角形: 角を丸くする 125">
              <a:extLst>
                <a:ext uri="{FF2B5EF4-FFF2-40B4-BE49-F238E27FC236}">
                  <a16:creationId xmlns:a16="http://schemas.microsoft.com/office/drawing/2014/main" id="{DB749FF2-F25B-4A75-88EA-7C46D5CCC19C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CF98DD3E-B662-4C82-9201-A3E6534D78CB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2347A2B6-2300-4A1E-BB8A-FCE780758271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\2,750)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6D64229A-74BC-48BB-9E93-55817D2AD480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2,750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1396</TotalTime>
  <Words>414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94</cp:revision>
  <cp:lastPrinted>2022-06-14T09:02:18Z</cp:lastPrinted>
  <dcterms:created xsi:type="dcterms:W3CDTF">2021-10-01T15:02:20Z</dcterms:created>
  <dcterms:modified xsi:type="dcterms:W3CDTF">2023-09-22T08:10:20Z</dcterms:modified>
</cp:coreProperties>
</file>