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7099" y="673541"/>
            <a:ext cx="2184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87099" y="916310"/>
            <a:ext cx="203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54575" y="1284189"/>
            <a:ext cx="220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9826" y="128418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モンターニュ・サンテミリオンのリチャード家は、ミラード家の愛娘エロディが嫁いだファミリーシャトー。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名家が手をとり合い更なる飛躍を遂げました。葡萄は減農薬で栽培され、厳密に選果しワイン造りを行っています。口当たりは柔らかくチョコレートや紅茶のニュアンスを感じる味わいです。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品評会入賞の常連！ふくよかで骨格のあるタイプ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400848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モンターニュ・サンテミリオンのリチャード家は、ミラード家の愛娘エロディが嫁いだファミリーシャトー。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名家が手をとり合い更なる飛躍を遂げました。葡萄は減農薬で栽培され、厳密に選果しワイン造りを行っています。口当たりは柔らかくチョコレートや紅茶のニュアンスを感じる味わいです。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18265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20877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39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モンターニュ・サンテミリオン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E66715-1960-44A9-A6D3-2FFBFB1F2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/>
          <a:stretch/>
        </p:blipFill>
        <p:spPr>
          <a:xfrm>
            <a:off x="5685254" y="4882428"/>
            <a:ext cx="1361987" cy="2710012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EAF7149-1793-4377-922B-979D9311D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66" y="4864044"/>
            <a:ext cx="2032509" cy="2710012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5E92DD43-8890-4475-949E-85332AD33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85" y="2595932"/>
            <a:ext cx="1390423" cy="185389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4DB531C-9B8E-43EA-A4A6-2855D34E2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8" y="2595932"/>
            <a:ext cx="1390423" cy="185389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4BA80154-5DF8-44C5-B62D-4EEADE7EE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74" y="869205"/>
            <a:ext cx="963536" cy="1284715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8B2D46F2-ABED-49DB-9FD2-C536CB240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" y="787149"/>
            <a:ext cx="963536" cy="1284715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2E31CAC-B135-4FE7-9E15-821FF25125D0}"/>
              </a:ext>
            </a:extLst>
          </p:cNvPr>
          <p:cNvSpPr txBox="1"/>
          <p:nvPr/>
        </p:nvSpPr>
        <p:spPr>
          <a:xfrm>
            <a:off x="5997948" y="696486"/>
            <a:ext cx="2184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BABC08B-B22C-49FA-9F00-B32FA65FDB9A}"/>
              </a:ext>
            </a:extLst>
          </p:cNvPr>
          <p:cNvSpPr txBox="1"/>
          <p:nvPr/>
        </p:nvSpPr>
        <p:spPr>
          <a:xfrm>
            <a:off x="6048612" y="2505998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E471CDC-4BFD-47B1-9951-172943DFF76E}"/>
              </a:ext>
            </a:extLst>
          </p:cNvPr>
          <p:cNvSpPr txBox="1"/>
          <p:nvPr/>
        </p:nvSpPr>
        <p:spPr>
          <a:xfrm>
            <a:off x="6440281" y="5229934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品評会入賞の常連！ふくよかで骨格のあるタイプ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485A72F-C899-4ABF-B591-B79EEBF91367}"/>
              </a:ext>
            </a:extLst>
          </p:cNvPr>
          <p:cNvSpPr txBox="1"/>
          <p:nvPr/>
        </p:nvSpPr>
        <p:spPr>
          <a:xfrm>
            <a:off x="5978733" y="1306558"/>
            <a:ext cx="220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56DD8B3-A16D-4A83-A35C-42D1A927B588}"/>
              </a:ext>
            </a:extLst>
          </p:cNvPr>
          <p:cNvSpPr txBox="1"/>
          <p:nvPr/>
        </p:nvSpPr>
        <p:spPr>
          <a:xfrm>
            <a:off x="6221866" y="3344977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　　　　　　　　　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50BF5DCE-F873-4FF9-A7A2-0D70B9D90C53}"/>
              </a:ext>
            </a:extLst>
          </p:cNvPr>
          <p:cNvSpPr txBox="1"/>
          <p:nvPr/>
        </p:nvSpPr>
        <p:spPr>
          <a:xfrm>
            <a:off x="6417508" y="6501579"/>
            <a:ext cx="339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モンターニュ・サンテミリオン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4A5863F-69A2-44A1-B273-789D247EE3C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1392B391-8C7A-46E1-B539-52C59E8DA31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11755B0E-9FC7-4F07-A738-7FD2D809990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3FB56C6-ECEB-4005-8BF8-4FAEA259B5C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6B72C5AD-255B-4DF0-B118-6A9A6D624CD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DE8E689-9F7E-41FF-BD81-3CCE2F0D6B5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2D24A8C-8FBB-4B4C-A07C-E925B77FA83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35711698-FF50-4B15-A1E6-4C772689C8B7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C647EB62-A5CD-477E-A31E-648FFE7B113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FCF95E0-A579-440B-A8A0-79BA37A69C5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FDD15302-CF03-4BEE-BF7A-79FDA6C6B25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AE73C62C-A641-4291-99C7-B582D2E1EA6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DC05E1A4-B31B-48F0-870B-FCB64E0F94F4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C86D8A9-A7CD-4898-9F9D-12B1256EF6C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247F4217-2300-45E1-85AC-8248C1205D5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9E57E7E-AE90-42D9-A205-F2192B00362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D59E74E-DBDC-4DDD-B26D-641EDB9A94F0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\5,170)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EADB309C-84E8-44B2-B625-9BFC6EEA4B2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03321DD7-CD62-4F6E-8767-E78BF566BBE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C7427B4E-0F31-4E82-9528-76768782BB7E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302437C-C10B-4B08-8F88-01C1773F945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\4,700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\5,170)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129135C-B212-4951-AC1A-5DA99C58D3B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5,170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412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86</cp:revision>
  <cp:lastPrinted>2022-06-14T09:02:18Z</cp:lastPrinted>
  <dcterms:created xsi:type="dcterms:W3CDTF">2021-10-01T15:02:20Z</dcterms:created>
  <dcterms:modified xsi:type="dcterms:W3CDTF">2024-05-29T07:41:58Z</dcterms:modified>
</cp:coreProperties>
</file>