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4574" y="694171"/>
            <a:ext cx="213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オー・サン・マルタン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12496" y="906706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飲み頃になるまで生産者のカーヴで熟成された希少ワイン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360" y="1281907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マルベック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3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オー・サン・マルタンは、ボルドー・シュペリュール地区で生産されています。樽熟成を行った後、さらに飲み頃になるまで生産者のカーヴで熟成されてから出荷されます。こだわりのたくさん詰まったこのワインは、果実味にほのかなグリーンハーブの要素が溶け込んでおり、エレガントで調和のとれた味わいが特徴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飲み頃になるまで生産者のカーヴで熟成された希少ワイン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オー・サン・マルタン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6" y="2878068"/>
            <a:ext cx="249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飲み頃になるまで生産者のカーヴで熟成された希少ワイン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981753" y="4783405"/>
            <a:ext cx="436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オー・サン・マルタン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オー・サン・マルタンは、ボルドー・シュペリュール地区で生産されています。樽熟成を行った後、さらに飲み頃になるまで生産者のカーヴで熟成されてから出荷されます。こだわりのたくさん詰まったこのワインは、果実味にほのかなグリーンハーブの要素が溶け込んでおり、エレガントで調和のとれた味わいが特徴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飲み頃になるまで生産者のカーヴで熟成された希少ワイン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231836" y="4795492"/>
            <a:ext cx="450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オー・サン・マルタン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オー・サン・マルタン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51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飲み頃になるまで生産者のカーヴで熟成された希少ワイン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78728" y="3311339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マルベック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199536" y="333973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97948" y="920877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飲み頃になるまで生産者のカーヴで熟成された希少ワイン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8D3A6C6-B8CE-485A-A2D9-C009E7278EE0}"/>
              </a:ext>
            </a:extLst>
          </p:cNvPr>
          <p:cNvSpPr txBox="1"/>
          <p:nvPr/>
        </p:nvSpPr>
        <p:spPr>
          <a:xfrm>
            <a:off x="6008874" y="1293135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マルベック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199E9C9-5B05-4DEA-AAD0-91BD59862C2C}"/>
              </a:ext>
            </a:extLst>
          </p:cNvPr>
          <p:cNvSpPr txBox="1"/>
          <p:nvPr/>
        </p:nvSpPr>
        <p:spPr>
          <a:xfrm>
            <a:off x="6156668" y="3340835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マルベック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1A7A5E8-1FC8-4343-BA5E-795354EFA127}"/>
              </a:ext>
            </a:extLst>
          </p:cNvPr>
          <p:cNvSpPr txBox="1"/>
          <p:nvPr/>
        </p:nvSpPr>
        <p:spPr>
          <a:xfrm>
            <a:off x="1067766" y="6469535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マルベック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3201CC3-E1F4-47C9-BEE2-E9AB200E33DB}"/>
              </a:ext>
            </a:extLst>
          </p:cNvPr>
          <p:cNvSpPr txBox="1"/>
          <p:nvPr/>
        </p:nvSpPr>
        <p:spPr>
          <a:xfrm>
            <a:off x="6387502" y="6458497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マルベック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5B5EBB-AECF-42B3-985F-D780E50E6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78" y="4905620"/>
            <a:ext cx="2032002" cy="270933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0CD496D8-9A16-43A9-86B5-8DC8F3517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61" y="4898961"/>
            <a:ext cx="2032002" cy="2709336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8CF33779-4C58-4FBA-872E-3D67747ED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07" y="2559142"/>
            <a:ext cx="1495412" cy="199388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C40F29E6-37CD-4066-B1C5-A23799321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62" y="2486611"/>
            <a:ext cx="1495412" cy="1993883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0504816E-6015-4D01-9B7A-87C1BF322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05" y="796751"/>
            <a:ext cx="996694" cy="1328926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C99D288A-4B2B-4B8A-9D6E-CAD6B123D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7" y="765957"/>
            <a:ext cx="996694" cy="1328926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45400F6-051A-4A9A-BEC5-39B49B55C4A2}"/>
              </a:ext>
            </a:extLst>
          </p:cNvPr>
          <p:cNvSpPr txBox="1"/>
          <p:nvPr/>
        </p:nvSpPr>
        <p:spPr>
          <a:xfrm>
            <a:off x="5959394" y="705826"/>
            <a:ext cx="213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オー・サン・マルタン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1DA6AF98-1F0C-4868-B95C-5FB7DFD97C9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0" name="四角形: 角を丸くする 69">
              <a:extLst>
                <a:ext uri="{FF2B5EF4-FFF2-40B4-BE49-F238E27FC236}">
                  <a16:creationId xmlns:a16="http://schemas.microsoft.com/office/drawing/2014/main" id="{864CBDFF-868F-402F-8111-3AA11D6F947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53E3BBA-A480-40D1-A44F-4BA3F360E02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A8C0FC87-D922-45FE-AB72-343256D5242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5" name="四角形: 角を丸くする 84">
              <a:extLst>
                <a:ext uri="{FF2B5EF4-FFF2-40B4-BE49-F238E27FC236}">
                  <a16:creationId xmlns:a16="http://schemas.microsoft.com/office/drawing/2014/main" id="{D7475052-DBAA-47FC-8846-84B28493108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906BB846-04E1-486F-A5E7-A96E81BB4849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A81630A5-4275-484F-9992-F784A54E520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B6887152-FB81-4DFF-A762-0199AA367252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57CE5027-1010-4F38-822A-A123A3108DCC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71511BA-EC06-4A71-802E-4FCDF0FBA7A0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D6AC028F-ACDC-48A7-B4F4-F06DED9939F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CB370119-59F6-4C01-A520-53E54A1B0D27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9EEE96EA-ABA6-4E8B-AAE6-8998D88B8A82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6BE3186D-99B5-4504-BFCC-054431F7EBB8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D590089C-AE59-45C4-B8A0-E8064802A3A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E9F7B72-BBA1-4DFD-BD93-1A9662B1ADD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9F13957-3A4F-4E71-B6D9-F1B61044F65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\2,970)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F5895B96-FFC3-449C-B5CF-8AE8224C130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B59472AD-71AC-4E51-8784-CA462A6DB8ED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026C11D6-574E-4391-B033-7406D241117D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605F982-752C-4205-A2AF-9794A3BFB00A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\2,970)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79002B8-20C1-4AF9-8D3B-E669DAB1173B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2,970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1327</TotalTime>
  <Words>498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83</cp:revision>
  <cp:lastPrinted>2022-06-14T09:02:18Z</cp:lastPrinted>
  <dcterms:created xsi:type="dcterms:W3CDTF">2021-10-01T15:02:20Z</dcterms:created>
  <dcterms:modified xsi:type="dcterms:W3CDTF">2023-09-22T07:58:30Z</dcterms:modified>
</cp:coreProperties>
</file>