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077442" y="710111"/>
            <a:ext cx="119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ブティス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13873" y="928831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3668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555372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1996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年に新たに購入したサンテミリオンの特級格付けのシャトー。ステファン・デュルノンクールがコンサルタントを務めます。ステンレスタンクで発酵後、フレンチオークで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15-18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か月熟成。ふくよかな味わいは和食（特に肉料理）と相性抜群です。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71615" y="5266694"/>
            <a:ext cx="4280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ミラード・ファミリーの新たなフラッグシップワイン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34099" y="2884055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89892" y="3331729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2083157" y="4795628"/>
            <a:ext cx="172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ブティス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87502" y="5561732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1996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年に新たに購入したサンテミリオンの特級格付けのシャトー。ステファン・デュルノンクールがコンサルタントを務めます。ステンレスタンクで発酵後、フレンチオークで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15-18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か月熟成。ふくよかな味わいは和食（特に肉料理）と相性抜群です。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06541" y="5296346"/>
            <a:ext cx="426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ミラード・ファミリーの新たなフラッグシップワイン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38651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1286872" y="2446253"/>
            <a:ext cx="155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ブティス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765005"/>
            <a:ext cx="285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252649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EE0234A-5950-46E1-A493-8D88A9A02F09}"/>
              </a:ext>
            </a:extLst>
          </p:cNvPr>
          <p:cNvSpPr txBox="1"/>
          <p:nvPr/>
        </p:nvSpPr>
        <p:spPr>
          <a:xfrm>
            <a:off x="6462634" y="716327"/>
            <a:ext cx="124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ブティス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20861F3-E509-407D-908B-FC3472A7CD7F}"/>
              </a:ext>
            </a:extLst>
          </p:cNvPr>
          <p:cNvSpPr txBox="1"/>
          <p:nvPr/>
        </p:nvSpPr>
        <p:spPr>
          <a:xfrm>
            <a:off x="6749514" y="2508255"/>
            <a:ext cx="163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ブティス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232EE56E-EE1B-43B6-8531-65134C22C53F}"/>
              </a:ext>
            </a:extLst>
          </p:cNvPr>
          <p:cNvSpPr txBox="1"/>
          <p:nvPr/>
        </p:nvSpPr>
        <p:spPr>
          <a:xfrm>
            <a:off x="7291481" y="4819290"/>
            <a:ext cx="1817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ブティス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88D71B-EB22-4291-9297-4670A6D82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3" y="4898961"/>
            <a:ext cx="2032002" cy="270933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58F9149B-955C-4AEB-82FE-238210DD5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22" y="4839066"/>
            <a:ext cx="2032002" cy="2709336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1F8F1B78-D2D4-4232-9457-42563675F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58" y="2559472"/>
            <a:ext cx="1457447" cy="1943263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2DF5CC7A-6F88-416B-9135-A3801D151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41" y="2470574"/>
            <a:ext cx="1457447" cy="1943263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3B7311C-5A38-42EA-8B48-1CCA7BD0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06" y="827373"/>
            <a:ext cx="1007505" cy="134334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C939869F-FB24-415A-9BDE-72979B5E6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627"/>
            <a:ext cx="1007505" cy="1343340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B691CF7-43BE-45FC-AE8D-799918070B69}"/>
              </a:ext>
            </a:extLst>
          </p:cNvPr>
          <p:cNvSpPr txBox="1"/>
          <p:nvPr/>
        </p:nvSpPr>
        <p:spPr>
          <a:xfrm>
            <a:off x="6017724" y="965789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ミラード・ファミリーの新たな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フラッグシップワイン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66A2D3D-4B3A-47EF-843E-938EF4C1CFD9}"/>
              </a:ext>
            </a:extLst>
          </p:cNvPr>
          <p:cNvSpPr txBox="1"/>
          <p:nvPr/>
        </p:nvSpPr>
        <p:spPr>
          <a:xfrm>
            <a:off x="5982125" y="1293431"/>
            <a:ext cx="233440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サンテミリオン・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　　　　　　　　　グラン・クリュ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：ﾒﾙﾛｰ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ｶﾍﾞﾙﾈ･ﾌﾗﾝ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271950"/>
            <a:ext cx="2737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サンテミリオン・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　　　　　　　　　グラン・クリュ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：ﾒﾙﾛｰ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26082" y="1293128"/>
            <a:ext cx="233440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サンテミリオン・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　　　　　　　　　グラン・クリュ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：ﾒﾙﾛｰ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ｶﾍﾞﾙﾈ･ﾌﾗﾝ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234099" y="3367836"/>
            <a:ext cx="27376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サンテミリオン・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　　　　　　　　　　　　　グラン・クリュ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：ﾒﾙﾛｰ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18885" y="6436846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サンテミリオン・グラン・クリュ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：ﾒﾙﾛｰ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サンテミリオン・グラン・クリュ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：ﾒﾙﾛｰ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ｶﾍﾞﾙﾈ･ｿｰｳﾞｨﾆﾖﾝ 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99905715-9547-433D-AA3C-0F26C879519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6DF667C9-57F8-4E29-883D-7F220B7FD567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DCE249B-9F1F-47E4-BDDF-66019FB6C9A2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64C1BA8B-BFBC-479C-B6EF-8EF7BC859401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A1EE0D63-BBD4-416F-8BE9-9890F625DF8B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6B386AF9-5625-4D12-9629-093DAE2AE1C3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3E078789-8F38-462D-A4D1-DD43FE48F61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D3D7D61C-BCD4-4876-BA77-6D8E253692D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68FDF282-6133-4424-9FBC-250C949D23FC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0690730-7930-4B3C-B003-6454C0A20FD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D995BF6F-D636-49A9-B818-8469CF4AE86A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8" name="四角形: 角を丸くする 117">
              <a:extLst>
                <a:ext uri="{FF2B5EF4-FFF2-40B4-BE49-F238E27FC236}">
                  <a16:creationId xmlns:a16="http://schemas.microsoft.com/office/drawing/2014/main" id="{1466D95C-0752-4A03-BBA2-13F479C3F25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25C1DEE-6E8C-45FF-A465-1831422CFA0C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26C064C-CFA8-452D-9C19-786282F4F708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1" name="四角形: 角を丸くする 120">
              <a:extLst>
                <a:ext uri="{FF2B5EF4-FFF2-40B4-BE49-F238E27FC236}">
                  <a16:creationId xmlns:a16="http://schemas.microsoft.com/office/drawing/2014/main" id="{40624814-513E-4C20-A0C9-AAC3A6DB679F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537E3C37-C24D-4F93-ADDC-0CC1E435870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4BBA629B-0CD0-4273-B801-B74573B40471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\7,100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\7,810)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49E98D3D-DD9A-4DD0-9832-4CCEB72D742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3E61ADCB-846E-4BEE-9D5C-427742F2B25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E17F9E17-9AF1-4817-BDBF-AFC9C188E5B3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A7218EF8-CB60-4869-B154-C272855BEC6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\7,100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\7,810)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8E60AF6F-D81B-4A9E-90D2-E04145DABE14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7,810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1371</TotalTime>
  <Words>446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92</cp:revision>
  <cp:lastPrinted>2022-06-14T09:02:18Z</cp:lastPrinted>
  <dcterms:created xsi:type="dcterms:W3CDTF">2021-10-01T15:02:20Z</dcterms:created>
  <dcterms:modified xsi:type="dcterms:W3CDTF">2023-09-22T08:05:30Z</dcterms:modified>
</cp:coreProperties>
</file>