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6082" y="713844"/>
            <a:ext cx="2271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セルガン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13873" y="928831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ミラード・ファミリーの新たな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フラッグシップワイン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3668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7" y="5555372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1960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年代初頭より「ラランド・ド・ポムロールにおける栽培のモデル」と高い評価を得ている歴史あるシャトー。新樽を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100%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使用し平均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か月樽熟成。香りは、杉やイチゴのブーケから甘草やチョコレートのニュアンスを感じます。果実味が驚くほど豊かで、滑らかなタンニンを包み込んでいる印象の快楽的なワインです。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8208" y="5255826"/>
            <a:ext cx="4280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ミラード・ファミリーの新たなフラッグシップワイン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176043" y="2898569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ミラード・ファミリーの新たな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フラッグシップワイン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98578" y="5592513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1960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年代初頭より「ラランド・ド・ポムロールにおける栽培のモデル」と高い評価を得ている歴史あるシャトー。新樽を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100%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使用し平均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か月樽熟成。香りは、杉やイチゴのブーケから甘草やチョコレートのニュアンスを感じます。果実味が驚くほど豊かで、滑らかなタンニンを包み込んでいる印象の快楽的なワインです。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388966" y="5284837"/>
            <a:ext cx="4263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ミラード・ファミリーの新たなフラッグシップワイン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85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ミラード・ファミリーの新たな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フラッグシップワイン</a:t>
            </a:r>
          </a:p>
          <a:p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71615" y="3339733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B691CF7-43BE-45FC-AE8D-799918070B69}"/>
              </a:ext>
            </a:extLst>
          </p:cNvPr>
          <p:cNvSpPr txBox="1"/>
          <p:nvPr/>
        </p:nvSpPr>
        <p:spPr>
          <a:xfrm>
            <a:off x="6017724" y="965789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ミラード・ファミリーの新たな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フラッグシップワイン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66A2D3D-4B3A-47EF-843E-938EF4C1CFD9}"/>
              </a:ext>
            </a:extLst>
          </p:cNvPr>
          <p:cNvSpPr txBox="1"/>
          <p:nvPr/>
        </p:nvSpPr>
        <p:spPr>
          <a:xfrm>
            <a:off x="5982125" y="1293431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ラランド・ド・ポムロール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 ／ カベルネ・ソーヴィニヨン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59034"/>
            <a:ext cx="286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ラランド・ド・ポムロール生産者：ミラード・ファミリー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 ／ カベルネ・ソーヴィニヨン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26082" y="1293128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ラランド・ド・ポムロール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 ／ カベルネ・ソーヴィニヨン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176043" y="3382350"/>
            <a:ext cx="288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ラランド・ド・ポムロール生産者：ミラード・ファミリー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 ／ カベルネ・ソーヴィニヨン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18885" y="6436846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ラランド・ド・ポムロール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メルロー ／ カベルネ・ソーヴィニヨン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ラランド・ド・ポムロール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メルロー ／ カベルネ・ソーヴィニヨン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42BDC8-27A6-4A8B-9B0A-044F9299026A}"/>
              </a:ext>
            </a:extLst>
          </p:cNvPr>
          <p:cNvSpPr txBox="1"/>
          <p:nvPr/>
        </p:nvSpPr>
        <p:spPr>
          <a:xfrm>
            <a:off x="5995873" y="726437"/>
            <a:ext cx="2271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セルガン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927956" y="2479505"/>
            <a:ext cx="258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セルガン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402ECD2-4A7C-4572-B3A4-A1C1F5CE1B72}"/>
              </a:ext>
            </a:extLst>
          </p:cNvPr>
          <p:cNvSpPr txBox="1"/>
          <p:nvPr/>
        </p:nvSpPr>
        <p:spPr>
          <a:xfrm>
            <a:off x="6196485" y="2566675"/>
            <a:ext cx="258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セルガン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316171" y="4849932"/>
            <a:ext cx="334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セルガン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6F00CCBA-BAD8-4591-95E9-25936E6785C1}"/>
              </a:ext>
            </a:extLst>
          </p:cNvPr>
          <p:cNvSpPr txBox="1"/>
          <p:nvPr/>
        </p:nvSpPr>
        <p:spPr>
          <a:xfrm>
            <a:off x="6594713" y="4891973"/>
            <a:ext cx="334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セルガン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800619-4403-4B79-B8B2-64E15879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84" y="4891973"/>
            <a:ext cx="1973337" cy="2631117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BC214B7C-8821-4A35-A37A-9E8045E2F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76" y="4903491"/>
            <a:ext cx="1973337" cy="2631117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2441685D-22BD-4CE9-8705-456C68EA4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88" y="2633393"/>
            <a:ext cx="1351385" cy="1801848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371F4F84-0D46-4B82-AE1C-5069EB8CB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96" y="2538129"/>
            <a:ext cx="1351385" cy="1801848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90938D61-6523-4BAF-88CC-CF53CF167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22" y="770109"/>
            <a:ext cx="1028300" cy="1371068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C9514D6A-5457-4A22-911A-55E9A3E32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56" y="728842"/>
            <a:ext cx="1028300" cy="1371068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04FB374A-C4FB-492B-AF09-9C8669E38318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6C7005C2-1B69-4CD7-95C3-3AB170FF742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28FF1B29-65DE-4CC3-A981-A504DEC6CCC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C862EE2A-5FFF-4C6F-8A73-FD7723FA894D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F9C2D4F3-BF32-4B70-8DDA-04655564E6D4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A6E09941-80D2-4BE8-AF65-DEFAD59165A8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A8205CB0-64D0-4529-B3E9-27332B0C2458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0BA3DEC9-BF3E-4BF7-97DA-B3814D56226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06A410EF-520E-460A-AF1D-EFAEA64686DE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728657A-4076-4D8F-82F1-717E53E3D943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A4F485EE-90B5-4797-9246-83F2FFEEE08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B8D91699-3DC6-4DF9-B0A3-84509F6585BE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011F4045-ED7F-4CE6-B78F-5574D562FE61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6E09F3A5-1ACC-4383-8374-D94492A44CA9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493FB50A-12EE-4094-87A9-8E985302760B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1817AAE6-4A4F-4D48-B4B1-DF7C7C46A924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01A488A4-973A-49C1-96E0-D12019724035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\7,150)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E80D8E23-573F-4FC3-8C29-98B55DBD75F3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2F9D5907-5D76-4E9F-896E-DE9AF34E2CB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C7DD953B-BDBA-447B-8458-20BD26F1C72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93BD166B-8EC7-4293-B6EB-987D8821B5D1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\7,150)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89906BA6-C557-4B30-AE54-63D3EDF6D548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7,150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1384</TotalTime>
  <Words>445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92</cp:revision>
  <cp:lastPrinted>2022-06-14T09:02:18Z</cp:lastPrinted>
  <dcterms:created xsi:type="dcterms:W3CDTF">2021-10-01T15:02:20Z</dcterms:created>
  <dcterms:modified xsi:type="dcterms:W3CDTF">2023-09-22T08:08:55Z</dcterms:modified>
</cp:coreProperties>
</file>