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4575" y="672655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16718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360" y="1281907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3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トー・ルクーニュのヴィンヤードは柔らかな砂泥と「クラッセ・ド・フェール」と呼ばれる鉄分を多く含む粘土質土壌が覆う斜面にあります。発酵はステンレスタンクを使用。樽熟成を一切させず、旨味のつまった飲み飽きしないスタイルに仕上げています。後味にしっかりとしたタンニンを感じる力強いタイプ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世界中の品評会で高評価！当社ロングセラーボルドーワイン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6" y="2878068"/>
            <a:ext cx="249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400848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トー・ルクーニュのヴィンヤードは柔らかな砂泥と「クラッセ・ド・フェール」と呼ばれる鉄分を多く含む粘土質土壌が覆う斜面にあります。発酵はステンレスタンクを使用。樽熟成を一切させず、旨味のつまった飲み飽きしないスタイルに仕上げています。後味にしっかりとしたタンニンを感じる力強いタイプ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世界中の品評会で高評価！当社ロングセラーボルドーワイン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418265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5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6010269" y="677928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ルージュ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8" y="920877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55043DD-9AFF-41D2-B305-25DD896EC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45" y="4868429"/>
            <a:ext cx="2025931" cy="2701241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C61A8A44-6659-4503-9AA9-6A622850AC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0"/>
          <a:stretch/>
        </p:blipFill>
        <p:spPr>
          <a:xfrm>
            <a:off x="5685254" y="4866318"/>
            <a:ext cx="1334687" cy="2701241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277C3241-A14E-471B-9C4C-9EDE5BB14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85" y="2436610"/>
            <a:ext cx="1522131" cy="202950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CD53AEF8-B504-4D34-B85E-ADE0B1AAC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05" y="2436610"/>
            <a:ext cx="1522131" cy="2029508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988B83C5-C1BC-4317-BC46-68E831181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03" y="745024"/>
            <a:ext cx="1088146" cy="1450861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6BDDE71C-04F5-427A-9DBF-DB61329AC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51" y="727757"/>
            <a:ext cx="1088146" cy="1450861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8D3A6C6-B8CE-485A-A2D9-C009E7278EE0}"/>
              </a:ext>
            </a:extLst>
          </p:cNvPr>
          <p:cNvSpPr txBox="1"/>
          <p:nvPr/>
        </p:nvSpPr>
        <p:spPr>
          <a:xfrm>
            <a:off x="6008874" y="1293135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199E9C9-5B05-4DEA-AAD0-91BD59862C2C}"/>
              </a:ext>
            </a:extLst>
          </p:cNvPr>
          <p:cNvSpPr txBox="1"/>
          <p:nvPr/>
        </p:nvSpPr>
        <p:spPr>
          <a:xfrm>
            <a:off x="6156668" y="3340835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3201CC3-E1F4-47C9-BEE2-E9AB200E33DB}"/>
              </a:ext>
            </a:extLst>
          </p:cNvPr>
          <p:cNvSpPr txBox="1"/>
          <p:nvPr/>
        </p:nvSpPr>
        <p:spPr>
          <a:xfrm>
            <a:off x="6387502" y="6458497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71EA5B5-F751-4978-9B30-A171077443B3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E98A55DF-E48E-4E26-9BE6-DD3315FE08F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E5AF7A2C-0497-4C66-8479-D7E694AF3CA8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9DB1870D-06A8-40A1-AED4-2182A3F245B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0B63ADC5-AD2C-4F12-90DB-B4C2E49DEF2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579BDF8-10B2-4AC8-ADFE-BE734B25164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F76B6CAE-00B6-482B-805E-7C109745DDC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7E6F0AAA-9275-403F-A042-F92299C331A9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FF7C6B60-9895-4723-A3BB-65C808D7530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337E8EE-2FD2-4DA0-BEA4-A2FF5FB45F5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1C12FDE8-F30E-4A2F-B1F0-A65DA8730274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58A1500B-ED47-4728-9CBF-292ACA6234C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75FA2960-E896-491C-99C9-C014D5BA943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5E532D69-E92D-45C2-A023-E14957CFC2D4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A48FCA8B-8848-4E73-97DD-218CC45DF17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258C2079-ABBA-4932-A32A-547EEAD3DF8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3312E50-FFF6-4D26-8368-BCD3099ACD4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52AD30D-7085-40F7-984B-434705C9E04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8A8200A0-DFB0-4B20-AC45-7C7C519D4B5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31B049F2-22F3-4398-BEDA-4DAD552CF20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A416850-FE2D-48B1-AE99-84849E79BE20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9313DA90-EFAF-4EB9-B163-9374D6A3B29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472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83</cp:revision>
  <cp:lastPrinted>2023-08-14T08:13:14Z</cp:lastPrinted>
  <dcterms:created xsi:type="dcterms:W3CDTF">2021-10-01T15:02:20Z</dcterms:created>
  <dcterms:modified xsi:type="dcterms:W3CDTF">2023-09-22T07:50:17Z</dcterms:modified>
</cp:coreProperties>
</file>