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27378" y="694409"/>
            <a:ext cx="1945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ルクーニュ ブラン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7378" y="946750"/>
            <a:ext cx="21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右岸の人気シャトーが手掛ける、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フレッシュな辛口白ワイン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77FB581-BE4F-4367-88C0-E91795757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84" y="4968125"/>
            <a:ext cx="648917" cy="2595668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2BBF8458-8BA2-458F-8F1F-D4BBDB3CDBC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82" y="755812"/>
            <a:ext cx="334877" cy="1339504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：ソーヴィニヨン・ブラン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セミヨン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フロンサックに隣接する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10ha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の畑から醸造。スキンコンタクト、樽熟成は一切せず、ステンレスタンクで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か月発酵。発酵中にワインの旨味や複雑さを増すためのバトナージュを施しています。爽やかな柑橘系の香りや青々としたハーブを思わせる香りを感じ、ほのかにコクのあるふくよかな旨味が奥行きを感じる辛口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6225" y="5244989"/>
            <a:ext cx="4008484" cy="26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右岸の人気シャトーが手掛ける、フレッシュな辛口白ワイン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1229E4-FB80-4CED-9D6A-A86EF4BE1376}"/>
              </a:ext>
            </a:extLst>
          </p:cNvPr>
          <p:cNvSpPr txBox="1"/>
          <p:nvPr/>
        </p:nvSpPr>
        <p:spPr>
          <a:xfrm>
            <a:off x="1083924" y="6516940"/>
            <a:ext cx="329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：ソーヴィニヨン・ブラン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セミヨン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：白・辛口・ミディアムボディ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FC7CADD-EDE0-4C31-BAE2-31951DFBE666}"/>
              </a:ext>
            </a:extLst>
          </p:cNvPr>
          <p:cNvSpPr txBox="1"/>
          <p:nvPr/>
        </p:nvSpPr>
        <p:spPr>
          <a:xfrm>
            <a:off x="6022164" y="2485703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ルクーニュ ブラン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21867" y="2878068"/>
            <a:ext cx="231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右岸の人気シャトーが手掛ける、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フレッシュな辛口白ワイン</a:t>
            </a:r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8BB1DD15-C408-4F07-9C24-753A0C85A3E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951" y="2560990"/>
            <a:ext cx="476048" cy="1904187"/>
          </a:xfrm>
          <a:prstGeom prst="rect">
            <a:avLst/>
          </a:prstGeom>
        </p:spPr>
      </p:pic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265057F-4FC1-481A-8962-91E1FF3EF33B}"/>
              </a:ext>
            </a:extLst>
          </p:cNvPr>
          <p:cNvSpPr txBox="1"/>
          <p:nvPr/>
        </p:nvSpPr>
        <p:spPr>
          <a:xfrm>
            <a:off x="6231836" y="3427198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：ソーヴィニヨン・ブラン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セミヨン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：白・辛口・ミディアムボディ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063790" y="4794933"/>
            <a:ext cx="3580957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25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ルクーニュ ブラン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ABA84FB4-BC0D-4B8A-B4E1-57206C8890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696" y="4967797"/>
            <a:ext cx="648917" cy="2595668"/>
          </a:xfrm>
          <a:prstGeom prst="rect">
            <a:avLst/>
          </a:prstGeom>
        </p:spPr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フロンサックに隣接する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10ha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の畑から醸造。スキンコンタクト、樽熟成は一切せず、ステンレスタンクで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か月発酵。発酵中にワインの旨味や複雑さを増すためのバトナージュを施しています。爽やかな柑橘系の香りや青々としたハーブを思わせる香りを感じ、ほのかにコクのあるふくよかな旨味が奥行きを感じる辛口です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09937" y="5244661"/>
            <a:ext cx="4008484" cy="26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右岸の人気シャトーが手掛ける、フレッシュな辛口白ワイン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65781FEC-268F-47BB-8A83-D7458B77EBBC}"/>
              </a:ext>
            </a:extLst>
          </p:cNvPr>
          <p:cNvSpPr txBox="1"/>
          <p:nvPr/>
        </p:nvSpPr>
        <p:spPr>
          <a:xfrm>
            <a:off x="6407636" y="6516612"/>
            <a:ext cx="329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：ソーヴィニヨン・ブラン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セミヨン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：白・辛口・ミディアムボディ</a:t>
            </a:r>
          </a:p>
        </p:txBody>
      </p: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6387502" y="4794605"/>
            <a:ext cx="3580957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25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ルクーニュ ブラン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689826" y="2459724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ルクーニュ ブラン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9" y="2852089"/>
            <a:ext cx="231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右岸の人気シャトーが手掛ける、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フレッシュな辛口白ワイン</a:t>
            </a: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E99BD82F-CC9F-4124-A977-10712F7D07D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13" y="2535011"/>
            <a:ext cx="476048" cy="1904187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：ソーヴィニヨン・ブラン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セミヨン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：白・辛口・ミディアムボディ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FE78973-F29A-443E-A708-8E9EF228363F}"/>
              </a:ext>
            </a:extLst>
          </p:cNvPr>
          <p:cNvSpPr txBox="1"/>
          <p:nvPr/>
        </p:nvSpPr>
        <p:spPr>
          <a:xfrm>
            <a:off x="5959716" y="728201"/>
            <a:ext cx="1945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ルクーニュ ブラン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85B478C-45E0-4E91-B888-937CD70C8D6F}"/>
              </a:ext>
            </a:extLst>
          </p:cNvPr>
          <p:cNvSpPr txBox="1"/>
          <p:nvPr/>
        </p:nvSpPr>
        <p:spPr>
          <a:xfrm>
            <a:off x="5959716" y="980542"/>
            <a:ext cx="21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右岸の人気シャトーが手掛ける、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フレッシュな辛口白ワイン</a:t>
            </a:r>
          </a:p>
        </p:txBody>
      </p:sp>
      <p:pic>
        <p:nvPicPr>
          <p:cNvPr id="63" name="図 62">
            <a:extLst>
              <a:ext uri="{FF2B5EF4-FFF2-40B4-BE49-F238E27FC236}">
                <a16:creationId xmlns:a16="http://schemas.microsoft.com/office/drawing/2014/main" id="{F2CD43AA-1516-4653-86B6-2B4384DFE11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820" y="789604"/>
            <a:ext cx="334877" cy="1339504"/>
          </a:xfrm>
          <a:prstGeom prst="rect">
            <a:avLst/>
          </a:prstGeom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1A7667EF-0CAA-4A3B-9BD5-78073D9AD819}"/>
              </a:ext>
            </a:extLst>
          </p:cNvPr>
          <p:cNvSpPr txBox="1"/>
          <p:nvPr/>
        </p:nvSpPr>
        <p:spPr>
          <a:xfrm>
            <a:off x="5978697" y="1384589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：ソーヴィニヨン・ブラン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セミヨン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5424EBF7-6D7A-44DF-ABD6-6693921ADCBB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103" name="四角形: 角を丸くする 102">
              <a:extLst>
                <a:ext uri="{FF2B5EF4-FFF2-40B4-BE49-F238E27FC236}">
                  <a16:creationId xmlns:a16="http://schemas.microsoft.com/office/drawing/2014/main" id="{BD6B73E9-E130-4C2A-B95E-3C0A1C29D0A9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43AA41EB-CA8C-4C0B-8BAD-2298B314535E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17128534-164C-455D-B00A-ABD2F87302C8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AD1982CE-63DE-41A2-BBA1-7F269675D6CC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42137A07-1AB4-4C48-A23B-2A8CEB490927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EFAD4BE9-EF10-49D4-A2B9-AE3322F9E917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15" name="四角形: 角を丸くする 114">
              <a:extLst>
                <a:ext uri="{FF2B5EF4-FFF2-40B4-BE49-F238E27FC236}">
                  <a16:creationId xmlns:a16="http://schemas.microsoft.com/office/drawing/2014/main" id="{291AA647-1276-45B5-A19E-5D592D74AC63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BE9241E2-C3D1-48E5-9C10-9D2A05924CA6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474EBCD4-8C36-46B6-A724-89F9EF07BC2D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A0AC076E-47E9-4711-A83C-DA8547E979B3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9" name="四角形: 角を丸くする 118">
              <a:extLst>
                <a:ext uri="{FF2B5EF4-FFF2-40B4-BE49-F238E27FC236}">
                  <a16:creationId xmlns:a16="http://schemas.microsoft.com/office/drawing/2014/main" id="{138A2318-122F-43F5-85E8-E9EADD23274E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0" name="テキスト ボックス 119">
              <a:extLst>
                <a:ext uri="{FF2B5EF4-FFF2-40B4-BE49-F238E27FC236}">
                  <a16:creationId xmlns:a16="http://schemas.microsoft.com/office/drawing/2014/main" id="{0E601067-1D70-4154-8947-B7C5FAA85910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5542E37E-1E18-41F1-BC85-8A9777C660ED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2" name="四角形: 角を丸くする 121">
              <a:extLst>
                <a:ext uri="{FF2B5EF4-FFF2-40B4-BE49-F238E27FC236}">
                  <a16:creationId xmlns:a16="http://schemas.microsoft.com/office/drawing/2014/main" id="{A4D86B93-0BFC-4024-B05A-EE0CE4EDF05D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D3F73C79-4359-4A53-B58B-588D52ADFBB5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F5D527F7-E73B-493C-95D1-2EC4B37B83A3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\2,800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\3,080)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D2C4AEBA-146D-4B3A-9B61-CE03F99D1366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6" name="四角形: 角を丸くする 125">
              <a:extLst>
                <a:ext uri="{FF2B5EF4-FFF2-40B4-BE49-F238E27FC236}">
                  <a16:creationId xmlns:a16="http://schemas.microsoft.com/office/drawing/2014/main" id="{1AE8F544-AE32-4130-B1A0-22E11D997994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149AEC4D-F19D-4395-B5EF-A379FCCAE5C4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42787C2D-32AC-4C2A-B7EB-EFBB7C6C06EF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\2,800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\3,080)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CFB585F0-54E6-4EC1-BF8D-1FD07BA4FC6A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3,080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1312</TotalTime>
  <Words>452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80</cp:revision>
  <cp:lastPrinted>2022-06-14T09:02:18Z</cp:lastPrinted>
  <dcterms:created xsi:type="dcterms:W3CDTF">2021-10-01T15:02:20Z</dcterms:created>
  <dcterms:modified xsi:type="dcterms:W3CDTF">2023-09-22T07:50:08Z</dcterms:modified>
</cp:coreProperties>
</file>