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7" y="470775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2288" y="762332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62872" y="974323"/>
            <a:ext cx="2365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世界を旅する精神、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1172" y="1331009"/>
            <a:ext cx="2079006" cy="315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5885" y="5454250"/>
            <a:ext cx="40117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100% 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でビーガン認定を受けています。微発泡。半発酵させたぶどうジュースを瓶詰めし、瓶のなかで発酵を続けることで、スパークリングワインの泡を発生させます。澱の濁りをともなったピンク色、フレッシュで果実味あふれる爽やかなワイン。ラズベリー、レッドカラントの香りで、バランスのよい酸味と風味があります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44382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501721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328" y="4707142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9429" y="5472893"/>
            <a:ext cx="40117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100% 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オーガニックでビーガン認定を受けています。微発泡。半発酵させたぶどうジュースを瓶詰めし、瓶のなかで発酵を続けることで、スパークリングワインの泡を発生させます。澱の濁りをともなったピンク色、フレッシュで果実味あふれる爽やかなワイン。ラズベリー、レッドカラントの香りで、バランスのよい酸味と風味があります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09292" y="545425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51303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755003" y="2862139"/>
            <a:ext cx="310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41201" y="3329827"/>
            <a:ext cx="2888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0947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854894" y="3378978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9635" y="6501721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80846" y="2526517"/>
            <a:ext cx="291524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5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5553132-4CCF-46CA-94B0-4031512056E3}"/>
              </a:ext>
            </a:extLst>
          </p:cNvPr>
          <p:cNvSpPr txBox="1"/>
          <p:nvPr/>
        </p:nvSpPr>
        <p:spPr>
          <a:xfrm>
            <a:off x="5951684" y="852905"/>
            <a:ext cx="2365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78D572E-8674-4C04-A76E-ABF65C18B856}"/>
              </a:ext>
            </a:extLst>
          </p:cNvPr>
          <p:cNvSpPr txBox="1"/>
          <p:nvPr/>
        </p:nvSpPr>
        <p:spPr>
          <a:xfrm>
            <a:off x="6012036" y="1072736"/>
            <a:ext cx="2365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世界を旅する精神、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42A3415-38AB-4D01-BA5A-251485004E3F}"/>
              </a:ext>
            </a:extLst>
          </p:cNvPr>
          <p:cNvSpPr txBox="1"/>
          <p:nvPr/>
        </p:nvSpPr>
        <p:spPr>
          <a:xfrm>
            <a:off x="6086187" y="1426021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59126EC-93D2-4588-9389-3BBA0C9BF6D9}"/>
              </a:ext>
            </a:extLst>
          </p:cNvPr>
          <p:cNvSpPr txBox="1"/>
          <p:nvPr/>
        </p:nvSpPr>
        <p:spPr>
          <a:xfrm>
            <a:off x="6148582" y="2569668"/>
            <a:ext cx="291524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5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0364F8D-B12F-4DC7-886D-7F4D74BD0756}"/>
              </a:ext>
            </a:extLst>
          </p:cNvPr>
          <p:cNvSpPr txBox="1"/>
          <p:nvPr/>
        </p:nvSpPr>
        <p:spPr>
          <a:xfrm>
            <a:off x="6145700" y="2939755"/>
            <a:ext cx="310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発見する楽しさが反映されたエチケット！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9C2DE0B-5E0E-4BC3-A23F-75C319B1012C}"/>
              </a:ext>
            </a:extLst>
          </p:cNvPr>
          <p:cNvSpPr txBox="1"/>
          <p:nvPr/>
        </p:nvSpPr>
        <p:spPr>
          <a:xfrm>
            <a:off x="6247546" y="3456608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2524A1B-F2F2-4969-B2AA-B33C87364193}"/>
              </a:ext>
            </a:extLst>
          </p:cNvPr>
          <p:cNvSpPr txBox="1"/>
          <p:nvPr/>
        </p:nvSpPr>
        <p:spPr>
          <a:xfrm>
            <a:off x="1202923" y="4860581"/>
            <a:ext cx="347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9D51EA4-3BF4-4CE5-941B-1A95B9FC58C0}"/>
              </a:ext>
            </a:extLst>
          </p:cNvPr>
          <p:cNvSpPr txBox="1"/>
          <p:nvPr/>
        </p:nvSpPr>
        <p:spPr>
          <a:xfrm>
            <a:off x="6512449" y="4864316"/>
            <a:ext cx="347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ポリゾン・ペットナット・ロゼ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BD79E99-FA60-430A-812D-E9B0878796E1}"/>
              </a:ext>
            </a:extLst>
          </p:cNvPr>
          <p:cNvSpPr txBox="1"/>
          <p:nvPr/>
        </p:nvSpPr>
        <p:spPr>
          <a:xfrm>
            <a:off x="914265" y="5158432"/>
            <a:ext cx="459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世界を旅する精神、発見する楽しさが反映されたエチケット！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BF67797-915E-4359-A9C5-1F4FD336B4A3}"/>
              </a:ext>
            </a:extLst>
          </p:cNvPr>
          <p:cNvSpPr txBox="1"/>
          <p:nvPr/>
        </p:nvSpPr>
        <p:spPr>
          <a:xfrm>
            <a:off x="6267612" y="5170052"/>
            <a:ext cx="459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世界を旅する精神、発見する楽しさが反映されたエチケット！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E7FAD15-A05A-44E7-8439-07F9EF4E742F}"/>
              </a:ext>
            </a:extLst>
          </p:cNvPr>
          <p:cNvSpPr txBox="1"/>
          <p:nvPr/>
        </p:nvSpPr>
        <p:spPr>
          <a:xfrm>
            <a:off x="6483179" y="65253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カスティーリャ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生産者：ボデガス　アルベロ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：テンプラニーリョ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9EB8C9-6558-4F5C-BD01-78C8C9755B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4377" y="4998027"/>
            <a:ext cx="692599" cy="258335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DEB35C12-A482-4D16-AE2F-0503FE1F21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3833" y="5055524"/>
            <a:ext cx="692599" cy="258335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24C0A962-9AC5-46E9-9690-58D1BA83D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91846" y="2664985"/>
            <a:ext cx="493800" cy="1841847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BC35D8B4-9A83-4E64-AC12-613669374D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7401" y="2603877"/>
            <a:ext cx="493800" cy="1841847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CC80B738-9AA3-4A60-81E5-33F6F60CCE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8833" y="958327"/>
            <a:ext cx="342658" cy="127809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3C019E07-D865-44D6-9050-5EE62A480E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0067" y="832549"/>
            <a:ext cx="342658" cy="1278097"/>
          </a:xfrm>
          <a:prstGeom prst="rect">
            <a:avLst/>
          </a:prstGeom>
        </p:spPr>
      </p:pic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82A20307-7CC2-4B93-B778-1544F60B28CC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2" name="四角形: 角を丸くする 131">
              <a:extLst>
                <a:ext uri="{FF2B5EF4-FFF2-40B4-BE49-F238E27FC236}">
                  <a16:creationId xmlns:a16="http://schemas.microsoft.com/office/drawing/2014/main" id="{65D215FE-A9FE-41B4-93A4-9C94ABE54F79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47ABEF4B-7102-4E61-B61A-1DA46E194957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3373B416-ECB8-4960-8019-FC956C400B7B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5" name="四角形: 角を丸くする 134">
              <a:extLst>
                <a:ext uri="{FF2B5EF4-FFF2-40B4-BE49-F238E27FC236}">
                  <a16:creationId xmlns:a16="http://schemas.microsoft.com/office/drawing/2014/main" id="{E20E91EA-C691-4143-8880-CEEEF2E9C070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EA6803FF-71A1-421F-905F-282446F67F2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8121168E-5E54-4F38-BBAB-43A8D79EB50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8" name="四角形: 角を丸くする 137">
              <a:extLst>
                <a:ext uri="{FF2B5EF4-FFF2-40B4-BE49-F238E27FC236}">
                  <a16:creationId xmlns:a16="http://schemas.microsoft.com/office/drawing/2014/main" id="{6F7BDB16-8FED-48DF-9410-9FA03DD651F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14CE1B8E-E4CC-45F3-AF55-A416976C6D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D9AC743-3408-4390-AF84-79E9794AC34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4D14575B-E8A0-4D8E-9E5E-EB4AB58FC99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2" name="四角形: 角を丸くする 141">
              <a:extLst>
                <a:ext uri="{FF2B5EF4-FFF2-40B4-BE49-F238E27FC236}">
                  <a16:creationId xmlns:a16="http://schemas.microsoft.com/office/drawing/2014/main" id="{5185F802-80EE-40A2-B236-B78CB3E43954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1B06C63B-1A30-4E4A-BFF3-8B06D4F6B85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18248856-83C5-403C-B03B-888DBE831A7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5" name="四角形: 角を丸くする 144">
              <a:extLst>
                <a:ext uri="{FF2B5EF4-FFF2-40B4-BE49-F238E27FC236}">
                  <a16:creationId xmlns:a16="http://schemas.microsoft.com/office/drawing/2014/main" id="{CAB623ED-79C4-4E6D-B689-7B46215CE358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2D86B332-4E97-4673-9E94-5700D013F041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336EB73-4AD6-4AED-8E72-7719E3279838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BE19EC5B-FE0E-4CD0-996C-EA1ED4525AE3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9" name="四角形: 角を丸くする 148">
              <a:extLst>
                <a:ext uri="{FF2B5EF4-FFF2-40B4-BE49-F238E27FC236}">
                  <a16:creationId xmlns:a16="http://schemas.microsoft.com/office/drawing/2014/main" id="{E85A8103-639C-4BA4-93F3-CD842754F65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94AB96B1-517A-43BD-8895-2424E45A1A0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4D52E333-3ECA-4B17-A3D7-2CD7EB8E33B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F794178-589C-4FB4-9229-24F59411CD67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440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122</cp:revision>
  <cp:lastPrinted>2023-08-14T07:53:43Z</cp:lastPrinted>
  <dcterms:created xsi:type="dcterms:W3CDTF">2021-10-01T15:02:20Z</dcterms:created>
  <dcterms:modified xsi:type="dcterms:W3CDTF">2023-09-24T16:01:46Z</dcterms:modified>
</cp:coreProperties>
</file>