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7" y="470775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02288" y="762332"/>
            <a:ext cx="2365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ポリゾン・ペットナット・ホワイト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62872" y="974323"/>
            <a:ext cx="2365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世界を旅する精神、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1172" y="1331009"/>
            <a:ext cx="2079006" cy="315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5885" y="5454250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100% 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オーガニックでビーガン認定を受けています。微発泡。半発酵させたぶどうジュースを瓶詰めし、瓶のなかで発酵を続けることで、スパークリングワインの泡を発生させます。澱の濁りをともなったイエロー、シトラスや青リンゴの香りとフェンネルのニュアンス。ミディアムボディでバランスが良く、滑らかな仕上がりで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44382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7754" y="63160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632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9429" y="5472893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100% 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オーガニックでビーガン認定を受けています。微発泡。半発酵させたぶどうジュースを瓶詰めし、瓶のなかで発酵を続けることで、スパークリングワインの泡を発生させます。澱の濁りをともなったイエロー、シトラスや青リンゴの香りとフェンネルのニュアンス。ミディアムボディでバランスが良く、滑らかな仕上がり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09292" y="545425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342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755003" y="2862139"/>
            <a:ext cx="310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41201" y="3329827"/>
            <a:ext cx="2888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8" y="787058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0947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854894" y="3378978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：ビウラ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91886" y="1371762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：ビウラ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85481" y="6330420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：ビウラ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780846" y="2526517"/>
            <a:ext cx="291524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50" b="1" dirty="0">
                <a:solidFill>
                  <a:schemeClr val="bg1"/>
                </a:solidFill>
                <a:latin typeface="+mn-ea"/>
              </a:rPr>
              <a:t>ポリゾン・ペットナット・ホワイト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C68D84-0C49-4A43-901E-38079FE49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87" y="4949035"/>
            <a:ext cx="728894" cy="2711485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EC11EA8C-1996-40CD-B1F7-AA0A27CCC9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705" y="4962179"/>
            <a:ext cx="728894" cy="2711485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EF83A981-BCA6-4A87-8A76-31EB060241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381" y="2757982"/>
            <a:ext cx="463320" cy="172355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4917D8B2-6E10-4BB6-9F7E-168733F3B5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64" y="2672797"/>
            <a:ext cx="475637" cy="1769369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948FCB9-9E34-4493-9D75-B6E706A5C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0" y="886213"/>
            <a:ext cx="334867" cy="1245706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5F99E43B-5020-48BA-8A41-D71B8FA6EA3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566" y="999000"/>
            <a:ext cx="334867" cy="1245706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14FD9A56-0C63-45FB-AEC1-FCD38C01B7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00" y="873476"/>
            <a:ext cx="334867" cy="1245706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5553132-4CCF-46CA-94B0-4031512056E3}"/>
              </a:ext>
            </a:extLst>
          </p:cNvPr>
          <p:cNvSpPr txBox="1"/>
          <p:nvPr/>
        </p:nvSpPr>
        <p:spPr>
          <a:xfrm>
            <a:off x="5951684" y="852905"/>
            <a:ext cx="2365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ポリゾン・ペットナット・ホワイト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78D572E-8674-4C04-A76E-ABF65C18B856}"/>
              </a:ext>
            </a:extLst>
          </p:cNvPr>
          <p:cNvSpPr txBox="1"/>
          <p:nvPr/>
        </p:nvSpPr>
        <p:spPr>
          <a:xfrm>
            <a:off x="6012036" y="1072736"/>
            <a:ext cx="2365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世界を旅する精神、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42A3415-38AB-4D01-BA5A-251485004E3F}"/>
              </a:ext>
            </a:extLst>
          </p:cNvPr>
          <p:cNvSpPr txBox="1"/>
          <p:nvPr/>
        </p:nvSpPr>
        <p:spPr>
          <a:xfrm>
            <a:off x="6086187" y="1426021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：ビウラ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59126EC-93D2-4588-9389-3BBA0C9BF6D9}"/>
              </a:ext>
            </a:extLst>
          </p:cNvPr>
          <p:cNvSpPr txBox="1"/>
          <p:nvPr/>
        </p:nvSpPr>
        <p:spPr>
          <a:xfrm>
            <a:off x="6148582" y="2569668"/>
            <a:ext cx="291524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50" b="1" dirty="0">
                <a:solidFill>
                  <a:schemeClr val="bg1"/>
                </a:solidFill>
                <a:latin typeface="+mn-ea"/>
              </a:rPr>
              <a:t>ポリゾン・ペットナット・ホワイト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0364F8D-B12F-4DC7-886D-7F4D74BD0756}"/>
              </a:ext>
            </a:extLst>
          </p:cNvPr>
          <p:cNvSpPr txBox="1"/>
          <p:nvPr/>
        </p:nvSpPr>
        <p:spPr>
          <a:xfrm>
            <a:off x="6145700" y="2939755"/>
            <a:ext cx="310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9C2DE0B-5E0E-4BC3-A23F-75C319B1012C}"/>
              </a:ext>
            </a:extLst>
          </p:cNvPr>
          <p:cNvSpPr txBox="1"/>
          <p:nvPr/>
        </p:nvSpPr>
        <p:spPr>
          <a:xfrm>
            <a:off x="6247546" y="3456608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：ビウラ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2524A1B-F2F2-4969-B2AA-B33C87364193}"/>
              </a:ext>
            </a:extLst>
          </p:cNvPr>
          <p:cNvSpPr txBox="1"/>
          <p:nvPr/>
        </p:nvSpPr>
        <p:spPr>
          <a:xfrm>
            <a:off x="1202923" y="4860581"/>
            <a:ext cx="347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ポリゾン・ペットナット・ホワイト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9D51EA4-3BF4-4CE5-941B-1A95B9FC58C0}"/>
              </a:ext>
            </a:extLst>
          </p:cNvPr>
          <p:cNvSpPr txBox="1"/>
          <p:nvPr/>
        </p:nvSpPr>
        <p:spPr>
          <a:xfrm>
            <a:off x="6512449" y="4864316"/>
            <a:ext cx="347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ポリゾン・ペットナット・ホワイト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BD79E99-FA60-430A-812D-E9B0878796E1}"/>
              </a:ext>
            </a:extLst>
          </p:cNvPr>
          <p:cNvSpPr txBox="1"/>
          <p:nvPr/>
        </p:nvSpPr>
        <p:spPr>
          <a:xfrm>
            <a:off x="920996" y="5186990"/>
            <a:ext cx="459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世界を旅する精神、発見する楽しさが反映されたエチケット！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BF67797-915E-4359-A9C5-1F4FD336B4A3}"/>
              </a:ext>
            </a:extLst>
          </p:cNvPr>
          <p:cNvSpPr txBox="1"/>
          <p:nvPr/>
        </p:nvSpPr>
        <p:spPr>
          <a:xfrm>
            <a:off x="6267612" y="5170052"/>
            <a:ext cx="459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世界を旅する精神、発見する楽しさが反映されたエチケット！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E7FAD15-A05A-44E7-8439-07F9EF4E742F}"/>
              </a:ext>
            </a:extLst>
          </p:cNvPr>
          <p:cNvSpPr txBox="1"/>
          <p:nvPr/>
        </p:nvSpPr>
        <p:spPr>
          <a:xfrm>
            <a:off x="6485146" y="6331434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：ビウラ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7488737-12FF-4FAF-9130-1371232523E7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3C29D332-92FB-4AD2-BE24-34B25B6EB795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040FF970-C649-4A60-BD98-B2718A32885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7D8BDF68-EFF8-4110-8FFC-3B2F98C5D4B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4A91A308-EF78-4142-87FE-C914B92567B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513667A0-9467-48B3-B66E-39C33D59529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1450FEE-9BAD-4A77-B844-DB787B26EBC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D343EE1F-BAB5-4598-B9AD-D900F7490FA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26967F61-B678-44E3-BB65-C4EC59E5136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D5E92EF-35FE-4354-9E0E-60E39ADDBA48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D901DF16-75A0-4AAC-9D4A-7D64FC971BC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F7141B10-37AB-4D24-883B-E777770B9218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F6712309-D3C3-4D64-980A-1D5406B2A96F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6546950E-7425-4573-A760-EDE85F5E2B5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F8CFEE40-3A76-4AFA-87D3-58EF6B1215D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CE86CB8-CF57-463E-8356-BA863DDA9F2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CD7B579-DA14-4D58-9646-A75531F800ED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10D45478-FC64-4B9A-8F34-F2A32127DE8C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4DCCC216-B9A3-4C5B-937C-2D4391D44F6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34A0C16F-D5AD-4291-8CF8-2144889A86F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CF80954D-0D4F-40C8-BDAE-7CB6E240ECA8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2FC12D1-2A62-4611-822D-20B0AF1F193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1559</TotalTime>
  <Words>434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125</cp:revision>
  <cp:lastPrinted>2023-08-14T07:49:15Z</cp:lastPrinted>
  <dcterms:created xsi:type="dcterms:W3CDTF">2021-10-01T15:02:20Z</dcterms:created>
  <dcterms:modified xsi:type="dcterms:W3CDTF">2023-09-24T16:00:56Z</dcterms:modified>
</cp:coreProperties>
</file>