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
  </p:notesMasterIdLst>
  <p:sldIdLst>
    <p:sldId id="257" r:id="rId2"/>
  </p:sldIdLst>
  <p:sldSz cx="10907713" cy="7775575"/>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49" userDrawn="1">
          <p15:clr>
            <a:srgbClr val="A4A3A4"/>
          </p15:clr>
        </p15:guide>
        <p15:guide id="2" pos="346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9162B"/>
    <a:srgbClr val="000000"/>
    <a:srgbClr val="500A0E"/>
    <a:srgbClr val="440000"/>
    <a:srgbClr val="BCA7A8"/>
    <a:srgbClr val="8F3F63"/>
    <a:srgbClr val="9C3A4C"/>
    <a:srgbClr val="10020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228" autoAdjust="0"/>
    <p:restoredTop sz="93436" autoAdjust="0"/>
  </p:normalViewPr>
  <p:slideViewPr>
    <p:cSldViewPr snapToGrid="0" showGuides="1">
      <p:cViewPr varScale="1">
        <p:scale>
          <a:sx n="53" d="100"/>
          <a:sy n="53" d="100"/>
        </p:scale>
        <p:origin x="691" y="48"/>
      </p:cViewPr>
      <p:guideLst>
        <p:guide orient="horz" pos="2449"/>
        <p:guide pos="3468"/>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8693"/>
          </a:xfrm>
          <a:prstGeom prst="rect">
            <a:avLst/>
          </a:prstGeom>
        </p:spPr>
        <p:txBody>
          <a:bodyPr vert="horz" lIns="91440" tIns="45720" rIns="91440" bIns="45720" rtlCol="0"/>
          <a:lstStyle>
            <a:lvl1pPr algn="r">
              <a:defRPr sz="1200"/>
            </a:lvl1pPr>
          </a:lstStyle>
          <a:p>
            <a:fld id="{F38745B7-0997-4672-9AB8-A968540C890D}" type="datetimeFigureOut">
              <a:rPr kumimoji="1" lang="ja-JP" altLang="en-US" smtClean="0"/>
              <a:t>2023/9/25</a:t>
            </a:fld>
            <a:endParaRPr kumimoji="1" lang="ja-JP" altLang="en-US"/>
          </a:p>
        </p:txBody>
      </p:sp>
      <p:sp>
        <p:nvSpPr>
          <p:cNvPr id="4" name="スライド イメージ プレースホルダー 3"/>
          <p:cNvSpPr>
            <a:spLocks noGrp="1" noRot="1" noChangeAspect="1"/>
          </p:cNvSpPr>
          <p:nvPr>
            <p:ph type="sldImg" idx="2"/>
          </p:nvPr>
        </p:nvSpPr>
        <p:spPr>
          <a:xfrm>
            <a:off x="1050925" y="1243013"/>
            <a:ext cx="4705350"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vl1pPr>
          </a:lstStyle>
          <a:p>
            <a:fld id="{36921C12-2774-4F35-AFA4-2D0BCC23F4C5}" type="slidenum">
              <a:rPr kumimoji="1" lang="ja-JP" altLang="en-US" smtClean="0"/>
              <a:t>‹#›</a:t>
            </a:fld>
            <a:endParaRPr kumimoji="1" lang="ja-JP" altLang="en-US"/>
          </a:p>
        </p:txBody>
      </p:sp>
    </p:spTree>
    <p:extLst>
      <p:ext uri="{BB962C8B-B14F-4D97-AF65-F5344CB8AC3E}">
        <p14:creationId xmlns:p14="http://schemas.microsoft.com/office/powerpoint/2010/main" val="269632653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50925" y="1243013"/>
            <a:ext cx="4705350" cy="33543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36921C12-2774-4F35-AFA4-2D0BCC23F4C5}" type="slidenum">
              <a:rPr kumimoji="1" lang="ja-JP" altLang="en-US" smtClean="0"/>
              <a:t>1</a:t>
            </a:fld>
            <a:endParaRPr kumimoji="1" lang="ja-JP" altLang="en-US"/>
          </a:p>
        </p:txBody>
      </p:sp>
    </p:spTree>
    <p:extLst>
      <p:ext uri="{BB962C8B-B14F-4D97-AF65-F5344CB8AC3E}">
        <p14:creationId xmlns:p14="http://schemas.microsoft.com/office/powerpoint/2010/main" val="6061663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818079" y="1272531"/>
            <a:ext cx="9271556" cy="2707052"/>
          </a:xfrm>
        </p:spPr>
        <p:txBody>
          <a:bodyPr anchor="b"/>
          <a:lstStyle>
            <a:lvl1pPr algn="ctr">
              <a:defRPr sz="6803"/>
            </a:lvl1pPr>
          </a:lstStyle>
          <a:p>
            <a:r>
              <a:rPr lang="ja-JP" altLang="en-US"/>
              <a:t>マスター タイトルの書式設定</a:t>
            </a:r>
            <a:endParaRPr lang="en-US" dirty="0"/>
          </a:p>
        </p:txBody>
      </p:sp>
      <p:sp>
        <p:nvSpPr>
          <p:cNvPr id="3" name="Subtitle 2"/>
          <p:cNvSpPr>
            <a:spLocks noGrp="1"/>
          </p:cNvSpPr>
          <p:nvPr>
            <p:ph type="subTitle" idx="1"/>
          </p:nvPr>
        </p:nvSpPr>
        <p:spPr>
          <a:xfrm>
            <a:off x="1363464" y="4083977"/>
            <a:ext cx="8180785" cy="1877297"/>
          </a:xfrm>
        </p:spPr>
        <p:txBody>
          <a:bodyPr/>
          <a:lstStyle>
            <a:lvl1pPr marL="0" indent="0" algn="ctr">
              <a:buNone/>
              <a:defRPr sz="2721"/>
            </a:lvl1pPr>
            <a:lvl2pPr marL="518373" indent="0" algn="ctr">
              <a:buNone/>
              <a:defRPr sz="2268"/>
            </a:lvl2pPr>
            <a:lvl3pPr marL="1036747" indent="0" algn="ctr">
              <a:buNone/>
              <a:defRPr sz="2041"/>
            </a:lvl3pPr>
            <a:lvl4pPr marL="1555120" indent="0" algn="ctr">
              <a:buNone/>
              <a:defRPr sz="1814"/>
            </a:lvl4pPr>
            <a:lvl5pPr marL="2073493" indent="0" algn="ctr">
              <a:buNone/>
              <a:defRPr sz="1814"/>
            </a:lvl5pPr>
            <a:lvl6pPr marL="2591867" indent="0" algn="ctr">
              <a:buNone/>
              <a:defRPr sz="1814"/>
            </a:lvl6pPr>
            <a:lvl7pPr marL="3110240" indent="0" algn="ctr">
              <a:buNone/>
              <a:defRPr sz="1814"/>
            </a:lvl7pPr>
            <a:lvl8pPr marL="3628614" indent="0" algn="ctr">
              <a:buNone/>
              <a:defRPr sz="1814"/>
            </a:lvl8pPr>
            <a:lvl9pPr marL="4146987" indent="0" algn="ctr">
              <a:buNone/>
              <a:defRPr sz="1814"/>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48B1C7BE-8019-43D9-B368-3FDAAFBDBBB5}" type="datetimeFigureOut">
              <a:rPr kumimoji="1" lang="ja-JP" altLang="en-US" smtClean="0"/>
              <a:t>2023/9/25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1501A29-2416-4472-841D-F8B4443FF935}" type="slidenum">
              <a:rPr kumimoji="1" lang="ja-JP" altLang="en-US" smtClean="0"/>
              <a:t>‹#›</a:t>
            </a:fld>
            <a:endParaRPr kumimoji="1" lang="ja-JP" altLang="en-US"/>
          </a:p>
        </p:txBody>
      </p:sp>
    </p:spTree>
    <p:extLst>
      <p:ext uri="{BB962C8B-B14F-4D97-AF65-F5344CB8AC3E}">
        <p14:creationId xmlns:p14="http://schemas.microsoft.com/office/powerpoint/2010/main" val="35444987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8B1C7BE-8019-43D9-B368-3FDAAFBDBBB5}" type="datetimeFigureOut">
              <a:rPr kumimoji="1" lang="ja-JP" altLang="en-US" smtClean="0"/>
              <a:t>2023/9/25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1501A29-2416-4472-841D-F8B4443FF935}" type="slidenum">
              <a:rPr kumimoji="1" lang="ja-JP" altLang="en-US" smtClean="0"/>
              <a:t>‹#›</a:t>
            </a:fld>
            <a:endParaRPr kumimoji="1" lang="ja-JP" altLang="en-US"/>
          </a:p>
        </p:txBody>
      </p:sp>
    </p:spTree>
    <p:extLst>
      <p:ext uri="{BB962C8B-B14F-4D97-AF65-F5344CB8AC3E}">
        <p14:creationId xmlns:p14="http://schemas.microsoft.com/office/powerpoint/2010/main" val="30061848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805833" y="413978"/>
            <a:ext cx="2351976" cy="6589440"/>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749906" y="413978"/>
            <a:ext cx="6919580" cy="658944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8B1C7BE-8019-43D9-B368-3FDAAFBDBBB5}" type="datetimeFigureOut">
              <a:rPr kumimoji="1" lang="ja-JP" altLang="en-US" smtClean="0"/>
              <a:t>2023/9/25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1501A29-2416-4472-841D-F8B4443FF935}" type="slidenum">
              <a:rPr kumimoji="1" lang="ja-JP" altLang="en-US" smtClean="0"/>
              <a:t>‹#›</a:t>
            </a:fld>
            <a:endParaRPr kumimoji="1" lang="ja-JP" altLang="en-US"/>
          </a:p>
        </p:txBody>
      </p:sp>
    </p:spTree>
    <p:extLst>
      <p:ext uri="{BB962C8B-B14F-4D97-AF65-F5344CB8AC3E}">
        <p14:creationId xmlns:p14="http://schemas.microsoft.com/office/powerpoint/2010/main" val="4238414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8B1C7BE-8019-43D9-B368-3FDAAFBDBBB5}" type="datetimeFigureOut">
              <a:rPr kumimoji="1" lang="ja-JP" altLang="en-US" smtClean="0"/>
              <a:t>2023/9/25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1501A29-2416-4472-841D-F8B4443FF935}" type="slidenum">
              <a:rPr kumimoji="1" lang="ja-JP" altLang="en-US" smtClean="0"/>
              <a:t>‹#›</a:t>
            </a:fld>
            <a:endParaRPr kumimoji="1" lang="ja-JP" altLang="en-US"/>
          </a:p>
        </p:txBody>
      </p:sp>
    </p:spTree>
    <p:extLst>
      <p:ext uri="{BB962C8B-B14F-4D97-AF65-F5344CB8AC3E}">
        <p14:creationId xmlns:p14="http://schemas.microsoft.com/office/powerpoint/2010/main" val="38832175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744225" y="1938496"/>
            <a:ext cx="9407902" cy="3234423"/>
          </a:xfrm>
        </p:spPr>
        <p:txBody>
          <a:bodyPr anchor="b"/>
          <a:lstStyle>
            <a:lvl1pPr>
              <a:defRPr sz="6803"/>
            </a:lvl1pPr>
          </a:lstStyle>
          <a:p>
            <a:r>
              <a:rPr lang="ja-JP" altLang="en-US"/>
              <a:t>マスター タイトルの書式設定</a:t>
            </a:r>
            <a:endParaRPr lang="en-US" dirty="0"/>
          </a:p>
        </p:txBody>
      </p:sp>
      <p:sp>
        <p:nvSpPr>
          <p:cNvPr id="3" name="Text Placeholder 2"/>
          <p:cNvSpPr>
            <a:spLocks noGrp="1"/>
          </p:cNvSpPr>
          <p:nvPr>
            <p:ph type="body" idx="1"/>
          </p:nvPr>
        </p:nvSpPr>
        <p:spPr>
          <a:xfrm>
            <a:off x="744225" y="5203518"/>
            <a:ext cx="9407902" cy="1700906"/>
          </a:xfrm>
        </p:spPr>
        <p:txBody>
          <a:bodyPr/>
          <a:lstStyle>
            <a:lvl1pPr marL="0" indent="0">
              <a:buNone/>
              <a:defRPr sz="2721">
                <a:solidFill>
                  <a:schemeClr val="tx1"/>
                </a:solidFill>
              </a:defRPr>
            </a:lvl1pPr>
            <a:lvl2pPr marL="518373" indent="0">
              <a:buNone/>
              <a:defRPr sz="2268">
                <a:solidFill>
                  <a:schemeClr val="tx1">
                    <a:tint val="75000"/>
                  </a:schemeClr>
                </a:solidFill>
              </a:defRPr>
            </a:lvl2pPr>
            <a:lvl3pPr marL="1036747" indent="0">
              <a:buNone/>
              <a:defRPr sz="2041">
                <a:solidFill>
                  <a:schemeClr val="tx1">
                    <a:tint val="75000"/>
                  </a:schemeClr>
                </a:solidFill>
              </a:defRPr>
            </a:lvl3pPr>
            <a:lvl4pPr marL="1555120" indent="0">
              <a:buNone/>
              <a:defRPr sz="1814">
                <a:solidFill>
                  <a:schemeClr val="tx1">
                    <a:tint val="75000"/>
                  </a:schemeClr>
                </a:solidFill>
              </a:defRPr>
            </a:lvl4pPr>
            <a:lvl5pPr marL="2073493" indent="0">
              <a:buNone/>
              <a:defRPr sz="1814">
                <a:solidFill>
                  <a:schemeClr val="tx1">
                    <a:tint val="75000"/>
                  </a:schemeClr>
                </a:solidFill>
              </a:defRPr>
            </a:lvl5pPr>
            <a:lvl6pPr marL="2591867" indent="0">
              <a:buNone/>
              <a:defRPr sz="1814">
                <a:solidFill>
                  <a:schemeClr val="tx1">
                    <a:tint val="75000"/>
                  </a:schemeClr>
                </a:solidFill>
              </a:defRPr>
            </a:lvl6pPr>
            <a:lvl7pPr marL="3110240" indent="0">
              <a:buNone/>
              <a:defRPr sz="1814">
                <a:solidFill>
                  <a:schemeClr val="tx1">
                    <a:tint val="75000"/>
                  </a:schemeClr>
                </a:solidFill>
              </a:defRPr>
            </a:lvl7pPr>
            <a:lvl8pPr marL="3628614" indent="0">
              <a:buNone/>
              <a:defRPr sz="1814">
                <a:solidFill>
                  <a:schemeClr val="tx1">
                    <a:tint val="75000"/>
                  </a:schemeClr>
                </a:solidFill>
              </a:defRPr>
            </a:lvl8pPr>
            <a:lvl9pPr marL="4146987" indent="0">
              <a:buNone/>
              <a:defRPr sz="1814">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48B1C7BE-8019-43D9-B368-3FDAAFBDBBB5}" type="datetimeFigureOut">
              <a:rPr kumimoji="1" lang="ja-JP" altLang="en-US" smtClean="0"/>
              <a:t>2023/9/25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1501A29-2416-4472-841D-F8B4443FF935}" type="slidenum">
              <a:rPr kumimoji="1" lang="ja-JP" altLang="en-US" smtClean="0"/>
              <a:t>‹#›</a:t>
            </a:fld>
            <a:endParaRPr kumimoji="1" lang="ja-JP" altLang="en-US"/>
          </a:p>
        </p:txBody>
      </p:sp>
    </p:spTree>
    <p:extLst>
      <p:ext uri="{BB962C8B-B14F-4D97-AF65-F5344CB8AC3E}">
        <p14:creationId xmlns:p14="http://schemas.microsoft.com/office/powerpoint/2010/main" val="22814798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749905" y="2069887"/>
            <a:ext cx="4635778" cy="4933531"/>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522030" y="2069887"/>
            <a:ext cx="4635778" cy="4933531"/>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48B1C7BE-8019-43D9-B368-3FDAAFBDBBB5}" type="datetimeFigureOut">
              <a:rPr kumimoji="1" lang="ja-JP" altLang="en-US" smtClean="0"/>
              <a:t>2023/9/25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1501A29-2416-4472-841D-F8B4443FF935}" type="slidenum">
              <a:rPr kumimoji="1" lang="ja-JP" altLang="en-US" smtClean="0"/>
              <a:t>‹#›</a:t>
            </a:fld>
            <a:endParaRPr kumimoji="1" lang="ja-JP" altLang="en-US"/>
          </a:p>
        </p:txBody>
      </p:sp>
    </p:spTree>
    <p:extLst>
      <p:ext uri="{BB962C8B-B14F-4D97-AF65-F5344CB8AC3E}">
        <p14:creationId xmlns:p14="http://schemas.microsoft.com/office/powerpoint/2010/main" val="40281392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751326" y="413979"/>
            <a:ext cx="9407902" cy="1502918"/>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751327" y="1906097"/>
            <a:ext cx="4614473" cy="934148"/>
          </a:xfrm>
        </p:spPr>
        <p:txBody>
          <a:bodyPr anchor="b"/>
          <a:lstStyle>
            <a:lvl1pPr marL="0" indent="0">
              <a:buNone/>
              <a:defRPr sz="2721" b="1"/>
            </a:lvl1pPr>
            <a:lvl2pPr marL="518373" indent="0">
              <a:buNone/>
              <a:defRPr sz="2268" b="1"/>
            </a:lvl2pPr>
            <a:lvl3pPr marL="1036747" indent="0">
              <a:buNone/>
              <a:defRPr sz="2041" b="1"/>
            </a:lvl3pPr>
            <a:lvl4pPr marL="1555120" indent="0">
              <a:buNone/>
              <a:defRPr sz="1814" b="1"/>
            </a:lvl4pPr>
            <a:lvl5pPr marL="2073493" indent="0">
              <a:buNone/>
              <a:defRPr sz="1814" b="1"/>
            </a:lvl5pPr>
            <a:lvl6pPr marL="2591867" indent="0">
              <a:buNone/>
              <a:defRPr sz="1814" b="1"/>
            </a:lvl6pPr>
            <a:lvl7pPr marL="3110240" indent="0">
              <a:buNone/>
              <a:defRPr sz="1814" b="1"/>
            </a:lvl7pPr>
            <a:lvl8pPr marL="3628614" indent="0">
              <a:buNone/>
              <a:defRPr sz="1814" b="1"/>
            </a:lvl8pPr>
            <a:lvl9pPr marL="4146987" indent="0">
              <a:buNone/>
              <a:defRPr sz="1814" b="1"/>
            </a:lvl9pPr>
          </a:lstStyle>
          <a:p>
            <a:pPr lvl="0"/>
            <a:r>
              <a:rPr lang="ja-JP" altLang="en-US"/>
              <a:t>マスター テキストの書式設定</a:t>
            </a:r>
          </a:p>
        </p:txBody>
      </p:sp>
      <p:sp>
        <p:nvSpPr>
          <p:cNvPr id="4" name="Content Placeholder 3"/>
          <p:cNvSpPr>
            <a:spLocks noGrp="1"/>
          </p:cNvSpPr>
          <p:nvPr>
            <p:ph sz="half" idx="2"/>
          </p:nvPr>
        </p:nvSpPr>
        <p:spPr>
          <a:xfrm>
            <a:off x="751327" y="2840245"/>
            <a:ext cx="4614473" cy="4177572"/>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522030" y="1906097"/>
            <a:ext cx="4637199" cy="934148"/>
          </a:xfrm>
        </p:spPr>
        <p:txBody>
          <a:bodyPr anchor="b"/>
          <a:lstStyle>
            <a:lvl1pPr marL="0" indent="0">
              <a:buNone/>
              <a:defRPr sz="2721" b="1"/>
            </a:lvl1pPr>
            <a:lvl2pPr marL="518373" indent="0">
              <a:buNone/>
              <a:defRPr sz="2268" b="1"/>
            </a:lvl2pPr>
            <a:lvl3pPr marL="1036747" indent="0">
              <a:buNone/>
              <a:defRPr sz="2041" b="1"/>
            </a:lvl3pPr>
            <a:lvl4pPr marL="1555120" indent="0">
              <a:buNone/>
              <a:defRPr sz="1814" b="1"/>
            </a:lvl4pPr>
            <a:lvl5pPr marL="2073493" indent="0">
              <a:buNone/>
              <a:defRPr sz="1814" b="1"/>
            </a:lvl5pPr>
            <a:lvl6pPr marL="2591867" indent="0">
              <a:buNone/>
              <a:defRPr sz="1814" b="1"/>
            </a:lvl6pPr>
            <a:lvl7pPr marL="3110240" indent="0">
              <a:buNone/>
              <a:defRPr sz="1814" b="1"/>
            </a:lvl7pPr>
            <a:lvl8pPr marL="3628614" indent="0">
              <a:buNone/>
              <a:defRPr sz="1814" b="1"/>
            </a:lvl8pPr>
            <a:lvl9pPr marL="4146987" indent="0">
              <a:buNone/>
              <a:defRPr sz="1814" b="1"/>
            </a:lvl9pPr>
          </a:lstStyle>
          <a:p>
            <a:pPr lvl="0"/>
            <a:r>
              <a:rPr lang="ja-JP" altLang="en-US"/>
              <a:t>マスター テキストの書式設定</a:t>
            </a:r>
          </a:p>
        </p:txBody>
      </p:sp>
      <p:sp>
        <p:nvSpPr>
          <p:cNvPr id="6" name="Content Placeholder 5"/>
          <p:cNvSpPr>
            <a:spLocks noGrp="1"/>
          </p:cNvSpPr>
          <p:nvPr>
            <p:ph sz="quarter" idx="4"/>
          </p:nvPr>
        </p:nvSpPr>
        <p:spPr>
          <a:xfrm>
            <a:off x="5522030" y="2840245"/>
            <a:ext cx="4637199" cy="4177572"/>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48B1C7BE-8019-43D9-B368-3FDAAFBDBBB5}" type="datetimeFigureOut">
              <a:rPr kumimoji="1" lang="ja-JP" altLang="en-US" smtClean="0"/>
              <a:t>2023/9/25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1501A29-2416-4472-841D-F8B4443FF935}" type="slidenum">
              <a:rPr kumimoji="1" lang="ja-JP" altLang="en-US" smtClean="0"/>
              <a:t>‹#›</a:t>
            </a:fld>
            <a:endParaRPr kumimoji="1" lang="ja-JP" altLang="en-US"/>
          </a:p>
        </p:txBody>
      </p:sp>
    </p:spTree>
    <p:extLst>
      <p:ext uri="{BB962C8B-B14F-4D97-AF65-F5344CB8AC3E}">
        <p14:creationId xmlns:p14="http://schemas.microsoft.com/office/powerpoint/2010/main" val="23969252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48B1C7BE-8019-43D9-B368-3FDAAFBDBBB5}" type="datetimeFigureOut">
              <a:rPr kumimoji="1" lang="ja-JP" altLang="en-US" smtClean="0"/>
              <a:t>2023/9/25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1501A29-2416-4472-841D-F8B4443FF935}" type="slidenum">
              <a:rPr kumimoji="1" lang="ja-JP" altLang="en-US" smtClean="0"/>
              <a:t>‹#›</a:t>
            </a:fld>
            <a:endParaRPr kumimoji="1" lang="ja-JP" altLang="en-US"/>
          </a:p>
        </p:txBody>
      </p:sp>
    </p:spTree>
    <p:extLst>
      <p:ext uri="{BB962C8B-B14F-4D97-AF65-F5344CB8AC3E}">
        <p14:creationId xmlns:p14="http://schemas.microsoft.com/office/powerpoint/2010/main" val="6648739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B1C7BE-8019-43D9-B368-3FDAAFBDBBB5}" type="datetimeFigureOut">
              <a:rPr kumimoji="1" lang="ja-JP" altLang="en-US" smtClean="0"/>
              <a:t>2023/9/25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1501A29-2416-4472-841D-F8B4443FF935}" type="slidenum">
              <a:rPr kumimoji="1" lang="ja-JP" altLang="en-US" smtClean="0"/>
              <a:t>‹#›</a:t>
            </a:fld>
            <a:endParaRPr kumimoji="1" lang="ja-JP" altLang="en-US"/>
          </a:p>
        </p:txBody>
      </p:sp>
    </p:spTree>
    <p:extLst>
      <p:ext uri="{BB962C8B-B14F-4D97-AF65-F5344CB8AC3E}">
        <p14:creationId xmlns:p14="http://schemas.microsoft.com/office/powerpoint/2010/main" val="14392362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751326" y="518372"/>
            <a:ext cx="3518021" cy="1814301"/>
          </a:xfrm>
        </p:spPr>
        <p:txBody>
          <a:bodyPr anchor="b"/>
          <a:lstStyle>
            <a:lvl1pPr>
              <a:defRPr sz="3628"/>
            </a:lvl1pPr>
          </a:lstStyle>
          <a:p>
            <a:r>
              <a:rPr lang="ja-JP" altLang="en-US"/>
              <a:t>マスター タイトルの書式設定</a:t>
            </a:r>
            <a:endParaRPr lang="en-US" dirty="0"/>
          </a:p>
        </p:txBody>
      </p:sp>
      <p:sp>
        <p:nvSpPr>
          <p:cNvPr id="3" name="Content Placeholder 2"/>
          <p:cNvSpPr>
            <a:spLocks noGrp="1"/>
          </p:cNvSpPr>
          <p:nvPr>
            <p:ph idx="1"/>
          </p:nvPr>
        </p:nvSpPr>
        <p:spPr>
          <a:xfrm>
            <a:off x="4637199" y="1119540"/>
            <a:ext cx="5522030" cy="5525698"/>
          </a:xfrm>
        </p:spPr>
        <p:txBody>
          <a:bodyPr/>
          <a:lstStyle>
            <a:lvl1pPr>
              <a:defRPr sz="3628"/>
            </a:lvl1pPr>
            <a:lvl2pPr>
              <a:defRPr sz="3175"/>
            </a:lvl2pPr>
            <a:lvl3pPr>
              <a:defRPr sz="2721"/>
            </a:lvl3pPr>
            <a:lvl4pPr>
              <a:defRPr sz="2268"/>
            </a:lvl4pPr>
            <a:lvl5pPr>
              <a:defRPr sz="2268"/>
            </a:lvl5pPr>
            <a:lvl6pPr>
              <a:defRPr sz="2268"/>
            </a:lvl6pPr>
            <a:lvl7pPr>
              <a:defRPr sz="2268"/>
            </a:lvl7pPr>
            <a:lvl8pPr>
              <a:defRPr sz="2268"/>
            </a:lvl8pPr>
            <a:lvl9pPr>
              <a:defRPr sz="2268"/>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751326" y="2332673"/>
            <a:ext cx="3518021" cy="4321564"/>
          </a:xfrm>
        </p:spPr>
        <p:txBody>
          <a:bodyPr/>
          <a:lstStyle>
            <a:lvl1pPr marL="0" indent="0">
              <a:buNone/>
              <a:defRPr sz="1814"/>
            </a:lvl1pPr>
            <a:lvl2pPr marL="518373" indent="0">
              <a:buNone/>
              <a:defRPr sz="1587"/>
            </a:lvl2pPr>
            <a:lvl3pPr marL="1036747" indent="0">
              <a:buNone/>
              <a:defRPr sz="1361"/>
            </a:lvl3pPr>
            <a:lvl4pPr marL="1555120" indent="0">
              <a:buNone/>
              <a:defRPr sz="1134"/>
            </a:lvl4pPr>
            <a:lvl5pPr marL="2073493" indent="0">
              <a:buNone/>
              <a:defRPr sz="1134"/>
            </a:lvl5pPr>
            <a:lvl6pPr marL="2591867" indent="0">
              <a:buNone/>
              <a:defRPr sz="1134"/>
            </a:lvl6pPr>
            <a:lvl7pPr marL="3110240" indent="0">
              <a:buNone/>
              <a:defRPr sz="1134"/>
            </a:lvl7pPr>
            <a:lvl8pPr marL="3628614" indent="0">
              <a:buNone/>
              <a:defRPr sz="1134"/>
            </a:lvl8pPr>
            <a:lvl9pPr marL="4146987" indent="0">
              <a:buNone/>
              <a:defRPr sz="1134"/>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8B1C7BE-8019-43D9-B368-3FDAAFBDBBB5}" type="datetimeFigureOut">
              <a:rPr kumimoji="1" lang="ja-JP" altLang="en-US" smtClean="0"/>
              <a:t>2023/9/25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1501A29-2416-4472-841D-F8B4443FF935}" type="slidenum">
              <a:rPr kumimoji="1" lang="ja-JP" altLang="en-US" smtClean="0"/>
              <a:t>‹#›</a:t>
            </a:fld>
            <a:endParaRPr kumimoji="1" lang="ja-JP" altLang="en-US"/>
          </a:p>
        </p:txBody>
      </p:sp>
    </p:spTree>
    <p:extLst>
      <p:ext uri="{BB962C8B-B14F-4D97-AF65-F5344CB8AC3E}">
        <p14:creationId xmlns:p14="http://schemas.microsoft.com/office/powerpoint/2010/main" val="28793886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751326" y="518372"/>
            <a:ext cx="3518021" cy="1814301"/>
          </a:xfrm>
        </p:spPr>
        <p:txBody>
          <a:bodyPr anchor="b"/>
          <a:lstStyle>
            <a:lvl1pPr>
              <a:defRPr sz="3628"/>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4637199" y="1119540"/>
            <a:ext cx="5522030" cy="5525698"/>
          </a:xfrm>
        </p:spPr>
        <p:txBody>
          <a:bodyPr anchor="t"/>
          <a:lstStyle>
            <a:lvl1pPr marL="0" indent="0">
              <a:buNone/>
              <a:defRPr sz="3628"/>
            </a:lvl1pPr>
            <a:lvl2pPr marL="518373" indent="0">
              <a:buNone/>
              <a:defRPr sz="3175"/>
            </a:lvl2pPr>
            <a:lvl3pPr marL="1036747" indent="0">
              <a:buNone/>
              <a:defRPr sz="2721"/>
            </a:lvl3pPr>
            <a:lvl4pPr marL="1555120" indent="0">
              <a:buNone/>
              <a:defRPr sz="2268"/>
            </a:lvl4pPr>
            <a:lvl5pPr marL="2073493" indent="0">
              <a:buNone/>
              <a:defRPr sz="2268"/>
            </a:lvl5pPr>
            <a:lvl6pPr marL="2591867" indent="0">
              <a:buNone/>
              <a:defRPr sz="2268"/>
            </a:lvl6pPr>
            <a:lvl7pPr marL="3110240" indent="0">
              <a:buNone/>
              <a:defRPr sz="2268"/>
            </a:lvl7pPr>
            <a:lvl8pPr marL="3628614" indent="0">
              <a:buNone/>
              <a:defRPr sz="2268"/>
            </a:lvl8pPr>
            <a:lvl9pPr marL="4146987" indent="0">
              <a:buNone/>
              <a:defRPr sz="2268"/>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751326" y="2332673"/>
            <a:ext cx="3518021" cy="4321564"/>
          </a:xfrm>
        </p:spPr>
        <p:txBody>
          <a:bodyPr/>
          <a:lstStyle>
            <a:lvl1pPr marL="0" indent="0">
              <a:buNone/>
              <a:defRPr sz="1814"/>
            </a:lvl1pPr>
            <a:lvl2pPr marL="518373" indent="0">
              <a:buNone/>
              <a:defRPr sz="1587"/>
            </a:lvl2pPr>
            <a:lvl3pPr marL="1036747" indent="0">
              <a:buNone/>
              <a:defRPr sz="1361"/>
            </a:lvl3pPr>
            <a:lvl4pPr marL="1555120" indent="0">
              <a:buNone/>
              <a:defRPr sz="1134"/>
            </a:lvl4pPr>
            <a:lvl5pPr marL="2073493" indent="0">
              <a:buNone/>
              <a:defRPr sz="1134"/>
            </a:lvl5pPr>
            <a:lvl6pPr marL="2591867" indent="0">
              <a:buNone/>
              <a:defRPr sz="1134"/>
            </a:lvl6pPr>
            <a:lvl7pPr marL="3110240" indent="0">
              <a:buNone/>
              <a:defRPr sz="1134"/>
            </a:lvl7pPr>
            <a:lvl8pPr marL="3628614" indent="0">
              <a:buNone/>
              <a:defRPr sz="1134"/>
            </a:lvl8pPr>
            <a:lvl9pPr marL="4146987" indent="0">
              <a:buNone/>
              <a:defRPr sz="1134"/>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8B1C7BE-8019-43D9-B368-3FDAAFBDBBB5}" type="datetimeFigureOut">
              <a:rPr kumimoji="1" lang="ja-JP" altLang="en-US" smtClean="0"/>
              <a:t>2023/9/25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1501A29-2416-4472-841D-F8B4443FF935}" type="slidenum">
              <a:rPr kumimoji="1" lang="ja-JP" altLang="en-US" smtClean="0"/>
              <a:t>‹#›</a:t>
            </a:fld>
            <a:endParaRPr kumimoji="1" lang="ja-JP" altLang="en-US"/>
          </a:p>
        </p:txBody>
      </p:sp>
    </p:spTree>
    <p:extLst>
      <p:ext uri="{BB962C8B-B14F-4D97-AF65-F5344CB8AC3E}">
        <p14:creationId xmlns:p14="http://schemas.microsoft.com/office/powerpoint/2010/main" val="4445603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49906" y="413979"/>
            <a:ext cx="9407902" cy="1502918"/>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749906" y="2069887"/>
            <a:ext cx="9407902" cy="4933531"/>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749905" y="7206808"/>
            <a:ext cx="2454235" cy="413977"/>
          </a:xfrm>
          <a:prstGeom prst="rect">
            <a:avLst/>
          </a:prstGeom>
        </p:spPr>
        <p:txBody>
          <a:bodyPr vert="horz" lIns="91440" tIns="45720" rIns="91440" bIns="45720" rtlCol="0" anchor="ctr"/>
          <a:lstStyle>
            <a:lvl1pPr algn="l">
              <a:defRPr sz="1361">
                <a:solidFill>
                  <a:schemeClr val="tx1">
                    <a:tint val="75000"/>
                  </a:schemeClr>
                </a:solidFill>
              </a:defRPr>
            </a:lvl1pPr>
          </a:lstStyle>
          <a:p>
            <a:fld id="{48B1C7BE-8019-43D9-B368-3FDAAFBDBBB5}" type="datetimeFigureOut">
              <a:rPr kumimoji="1" lang="ja-JP" altLang="en-US" smtClean="0"/>
              <a:t>2023/9/25</a:t>
            </a:fld>
            <a:endParaRPr kumimoji="1" lang="ja-JP" altLang="en-US"/>
          </a:p>
        </p:txBody>
      </p:sp>
      <p:sp>
        <p:nvSpPr>
          <p:cNvPr id="5" name="Footer Placeholder 4"/>
          <p:cNvSpPr>
            <a:spLocks noGrp="1"/>
          </p:cNvSpPr>
          <p:nvPr>
            <p:ph type="ftr" sz="quarter" idx="3"/>
          </p:nvPr>
        </p:nvSpPr>
        <p:spPr>
          <a:xfrm>
            <a:off x="3613180" y="7206808"/>
            <a:ext cx="3681353" cy="413977"/>
          </a:xfrm>
          <a:prstGeom prst="rect">
            <a:avLst/>
          </a:prstGeom>
        </p:spPr>
        <p:txBody>
          <a:bodyPr vert="horz" lIns="91440" tIns="45720" rIns="91440" bIns="45720" rtlCol="0" anchor="ctr"/>
          <a:lstStyle>
            <a:lvl1pPr algn="ctr">
              <a:defRPr sz="1361">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7703573" y="7206808"/>
            <a:ext cx="2454235" cy="413977"/>
          </a:xfrm>
          <a:prstGeom prst="rect">
            <a:avLst/>
          </a:prstGeom>
        </p:spPr>
        <p:txBody>
          <a:bodyPr vert="horz" lIns="91440" tIns="45720" rIns="91440" bIns="45720" rtlCol="0" anchor="ctr"/>
          <a:lstStyle>
            <a:lvl1pPr algn="r">
              <a:defRPr sz="1361">
                <a:solidFill>
                  <a:schemeClr val="tx1">
                    <a:tint val="75000"/>
                  </a:schemeClr>
                </a:solidFill>
              </a:defRPr>
            </a:lvl1pPr>
          </a:lstStyle>
          <a:p>
            <a:fld id="{01501A29-2416-4472-841D-F8B4443FF935}" type="slidenum">
              <a:rPr kumimoji="1" lang="ja-JP" altLang="en-US" smtClean="0"/>
              <a:t>‹#›</a:t>
            </a:fld>
            <a:endParaRPr kumimoji="1" lang="ja-JP" altLang="en-US"/>
          </a:p>
        </p:txBody>
      </p:sp>
    </p:spTree>
    <p:extLst>
      <p:ext uri="{BB962C8B-B14F-4D97-AF65-F5344CB8AC3E}">
        <p14:creationId xmlns:p14="http://schemas.microsoft.com/office/powerpoint/2010/main" val="111840922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1036747" rtl="0" eaLnBrk="1" latinLnBrk="0" hangingPunct="1">
        <a:lnSpc>
          <a:spcPct val="90000"/>
        </a:lnSpc>
        <a:spcBef>
          <a:spcPct val="0"/>
        </a:spcBef>
        <a:buNone/>
        <a:defRPr kumimoji="1" sz="4989" kern="1200">
          <a:solidFill>
            <a:schemeClr val="tx1"/>
          </a:solidFill>
          <a:latin typeface="+mj-lt"/>
          <a:ea typeface="+mj-ea"/>
          <a:cs typeface="+mj-cs"/>
        </a:defRPr>
      </a:lvl1pPr>
    </p:titleStyle>
    <p:bodyStyle>
      <a:lvl1pPr marL="259187" indent="-259187" algn="l" defTabSz="1036747" rtl="0" eaLnBrk="1" latinLnBrk="0" hangingPunct="1">
        <a:lnSpc>
          <a:spcPct val="90000"/>
        </a:lnSpc>
        <a:spcBef>
          <a:spcPts val="1134"/>
        </a:spcBef>
        <a:buFont typeface="Arial" panose="020B0604020202020204" pitchFamily="34" charset="0"/>
        <a:buChar char="•"/>
        <a:defRPr kumimoji="1" sz="3175" kern="1200">
          <a:solidFill>
            <a:schemeClr val="tx1"/>
          </a:solidFill>
          <a:latin typeface="+mn-lt"/>
          <a:ea typeface="+mn-ea"/>
          <a:cs typeface="+mn-cs"/>
        </a:defRPr>
      </a:lvl1pPr>
      <a:lvl2pPr marL="777560" indent="-259187" algn="l" defTabSz="1036747" rtl="0" eaLnBrk="1" latinLnBrk="0" hangingPunct="1">
        <a:lnSpc>
          <a:spcPct val="90000"/>
        </a:lnSpc>
        <a:spcBef>
          <a:spcPts val="567"/>
        </a:spcBef>
        <a:buFont typeface="Arial" panose="020B0604020202020204" pitchFamily="34" charset="0"/>
        <a:buChar char="•"/>
        <a:defRPr kumimoji="1" sz="2721" kern="1200">
          <a:solidFill>
            <a:schemeClr val="tx1"/>
          </a:solidFill>
          <a:latin typeface="+mn-lt"/>
          <a:ea typeface="+mn-ea"/>
          <a:cs typeface="+mn-cs"/>
        </a:defRPr>
      </a:lvl2pPr>
      <a:lvl3pPr marL="1295933" indent="-259187" algn="l" defTabSz="1036747" rtl="0" eaLnBrk="1" latinLnBrk="0" hangingPunct="1">
        <a:lnSpc>
          <a:spcPct val="90000"/>
        </a:lnSpc>
        <a:spcBef>
          <a:spcPts val="567"/>
        </a:spcBef>
        <a:buFont typeface="Arial" panose="020B0604020202020204" pitchFamily="34" charset="0"/>
        <a:buChar char="•"/>
        <a:defRPr kumimoji="1" sz="2268" kern="1200">
          <a:solidFill>
            <a:schemeClr val="tx1"/>
          </a:solidFill>
          <a:latin typeface="+mn-lt"/>
          <a:ea typeface="+mn-ea"/>
          <a:cs typeface="+mn-cs"/>
        </a:defRPr>
      </a:lvl3pPr>
      <a:lvl4pPr marL="1814307" indent="-259187" algn="l" defTabSz="1036747" rtl="0" eaLnBrk="1" latinLnBrk="0" hangingPunct="1">
        <a:lnSpc>
          <a:spcPct val="90000"/>
        </a:lnSpc>
        <a:spcBef>
          <a:spcPts val="567"/>
        </a:spcBef>
        <a:buFont typeface="Arial" panose="020B0604020202020204" pitchFamily="34" charset="0"/>
        <a:buChar char="•"/>
        <a:defRPr kumimoji="1" sz="2041" kern="1200">
          <a:solidFill>
            <a:schemeClr val="tx1"/>
          </a:solidFill>
          <a:latin typeface="+mn-lt"/>
          <a:ea typeface="+mn-ea"/>
          <a:cs typeface="+mn-cs"/>
        </a:defRPr>
      </a:lvl4pPr>
      <a:lvl5pPr marL="2332680" indent="-259187" algn="l" defTabSz="1036747" rtl="0" eaLnBrk="1" latinLnBrk="0" hangingPunct="1">
        <a:lnSpc>
          <a:spcPct val="90000"/>
        </a:lnSpc>
        <a:spcBef>
          <a:spcPts val="567"/>
        </a:spcBef>
        <a:buFont typeface="Arial" panose="020B0604020202020204" pitchFamily="34" charset="0"/>
        <a:buChar char="•"/>
        <a:defRPr kumimoji="1" sz="2041" kern="1200">
          <a:solidFill>
            <a:schemeClr val="tx1"/>
          </a:solidFill>
          <a:latin typeface="+mn-lt"/>
          <a:ea typeface="+mn-ea"/>
          <a:cs typeface="+mn-cs"/>
        </a:defRPr>
      </a:lvl5pPr>
      <a:lvl6pPr marL="2851053" indent="-259187" algn="l" defTabSz="1036747" rtl="0" eaLnBrk="1" latinLnBrk="0" hangingPunct="1">
        <a:lnSpc>
          <a:spcPct val="90000"/>
        </a:lnSpc>
        <a:spcBef>
          <a:spcPts val="567"/>
        </a:spcBef>
        <a:buFont typeface="Arial" panose="020B0604020202020204" pitchFamily="34" charset="0"/>
        <a:buChar char="•"/>
        <a:defRPr kumimoji="1" sz="2041" kern="1200">
          <a:solidFill>
            <a:schemeClr val="tx1"/>
          </a:solidFill>
          <a:latin typeface="+mn-lt"/>
          <a:ea typeface="+mn-ea"/>
          <a:cs typeface="+mn-cs"/>
        </a:defRPr>
      </a:lvl6pPr>
      <a:lvl7pPr marL="3369427" indent="-259187" algn="l" defTabSz="1036747" rtl="0" eaLnBrk="1" latinLnBrk="0" hangingPunct="1">
        <a:lnSpc>
          <a:spcPct val="90000"/>
        </a:lnSpc>
        <a:spcBef>
          <a:spcPts val="567"/>
        </a:spcBef>
        <a:buFont typeface="Arial" panose="020B0604020202020204" pitchFamily="34" charset="0"/>
        <a:buChar char="•"/>
        <a:defRPr kumimoji="1" sz="2041" kern="1200">
          <a:solidFill>
            <a:schemeClr val="tx1"/>
          </a:solidFill>
          <a:latin typeface="+mn-lt"/>
          <a:ea typeface="+mn-ea"/>
          <a:cs typeface="+mn-cs"/>
        </a:defRPr>
      </a:lvl7pPr>
      <a:lvl8pPr marL="3887800" indent="-259187" algn="l" defTabSz="1036747" rtl="0" eaLnBrk="1" latinLnBrk="0" hangingPunct="1">
        <a:lnSpc>
          <a:spcPct val="90000"/>
        </a:lnSpc>
        <a:spcBef>
          <a:spcPts val="567"/>
        </a:spcBef>
        <a:buFont typeface="Arial" panose="020B0604020202020204" pitchFamily="34" charset="0"/>
        <a:buChar char="•"/>
        <a:defRPr kumimoji="1" sz="2041" kern="1200">
          <a:solidFill>
            <a:schemeClr val="tx1"/>
          </a:solidFill>
          <a:latin typeface="+mn-lt"/>
          <a:ea typeface="+mn-ea"/>
          <a:cs typeface="+mn-cs"/>
        </a:defRPr>
      </a:lvl8pPr>
      <a:lvl9pPr marL="4406174" indent="-259187" algn="l" defTabSz="1036747" rtl="0" eaLnBrk="1" latinLnBrk="0" hangingPunct="1">
        <a:lnSpc>
          <a:spcPct val="90000"/>
        </a:lnSpc>
        <a:spcBef>
          <a:spcPts val="567"/>
        </a:spcBef>
        <a:buFont typeface="Arial" panose="020B0604020202020204" pitchFamily="34" charset="0"/>
        <a:buChar char="•"/>
        <a:defRPr kumimoji="1" sz="2041" kern="1200">
          <a:solidFill>
            <a:schemeClr val="tx1"/>
          </a:solidFill>
          <a:latin typeface="+mn-lt"/>
          <a:ea typeface="+mn-ea"/>
          <a:cs typeface="+mn-cs"/>
        </a:defRPr>
      </a:lvl9pPr>
    </p:bodyStyle>
    <p:otherStyle>
      <a:defPPr>
        <a:defRPr lang="en-US"/>
      </a:defPPr>
      <a:lvl1pPr marL="0" algn="l" defTabSz="1036747" rtl="0" eaLnBrk="1" latinLnBrk="0" hangingPunct="1">
        <a:defRPr kumimoji="1" sz="2041" kern="1200">
          <a:solidFill>
            <a:schemeClr val="tx1"/>
          </a:solidFill>
          <a:latin typeface="+mn-lt"/>
          <a:ea typeface="+mn-ea"/>
          <a:cs typeface="+mn-cs"/>
        </a:defRPr>
      </a:lvl1pPr>
      <a:lvl2pPr marL="518373" algn="l" defTabSz="1036747" rtl="0" eaLnBrk="1" latinLnBrk="0" hangingPunct="1">
        <a:defRPr kumimoji="1" sz="2041" kern="1200">
          <a:solidFill>
            <a:schemeClr val="tx1"/>
          </a:solidFill>
          <a:latin typeface="+mn-lt"/>
          <a:ea typeface="+mn-ea"/>
          <a:cs typeface="+mn-cs"/>
        </a:defRPr>
      </a:lvl2pPr>
      <a:lvl3pPr marL="1036747" algn="l" defTabSz="1036747" rtl="0" eaLnBrk="1" latinLnBrk="0" hangingPunct="1">
        <a:defRPr kumimoji="1" sz="2041" kern="1200">
          <a:solidFill>
            <a:schemeClr val="tx1"/>
          </a:solidFill>
          <a:latin typeface="+mn-lt"/>
          <a:ea typeface="+mn-ea"/>
          <a:cs typeface="+mn-cs"/>
        </a:defRPr>
      </a:lvl3pPr>
      <a:lvl4pPr marL="1555120" algn="l" defTabSz="1036747" rtl="0" eaLnBrk="1" latinLnBrk="0" hangingPunct="1">
        <a:defRPr kumimoji="1" sz="2041" kern="1200">
          <a:solidFill>
            <a:schemeClr val="tx1"/>
          </a:solidFill>
          <a:latin typeface="+mn-lt"/>
          <a:ea typeface="+mn-ea"/>
          <a:cs typeface="+mn-cs"/>
        </a:defRPr>
      </a:lvl4pPr>
      <a:lvl5pPr marL="2073493" algn="l" defTabSz="1036747" rtl="0" eaLnBrk="1" latinLnBrk="0" hangingPunct="1">
        <a:defRPr kumimoji="1" sz="2041" kern="1200">
          <a:solidFill>
            <a:schemeClr val="tx1"/>
          </a:solidFill>
          <a:latin typeface="+mn-lt"/>
          <a:ea typeface="+mn-ea"/>
          <a:cs typeface="+mn-cs"/>
        </a:defRPr>
      </a:lvl5pPr>
      <a:lvl6pPr marL="2591867" algn="l" defTabSz="1036747" rtl="0" eaLnBrk="1" latinLnBrk="0" hangingPunct="1">
        <a:defRPr kumimoji="1" sz="2041" kern="1200">
          <a:solidFill>
            <a:schemeClr val="tx1"/>
          </a:solidFill>
          <a:latin typeface="+mn-lt"/>
          <a:ea typeface="+mn-ea"/>
          <a:cs typeface="+mn-cs"/>
        </a:defRPr>
      </a:lvl6pPr>
      <a:lvl7pPr marL="3110240" algn="l" defTabSz="1036747" rtl="0" eaLnBrk="1" latinLnBrk="0" hangingPunct="1">
        <a:defRPr kumimoji="1" sz="2041" kern="1200">
          <a:solidFill>
            <a:schemeClr val="tx1"/>
          </a:solidFill>
          <a:latin typeface="+mn-lt"/>
          <a:ea typeface="+mn-ea"/>
          <a:cs typeface="+mn-cs"/>
        </a:defRPr>
      </a:lvl7pPr>
      <a:lvl8pPr marL="3628614" algn="l" defTabSz="1036747" rtl="0" eaLnBrk="1" latinLnBrk="0" hangingPunct="1">
        <a:defRPr kumimoji="1" sz="2041" kern="1200">
          <a:solidFill>
            <a:schemeClr val="tx1"/>
          </a:solidFill>
          <a:latin typeface="+mn-lt"/>
          <a:ea typeface="+mn-ea"/>
          <a:cs typeface="+mn-cs"/>
        </a:defRPr>
      </a:lvl8pPr>
      <a:lvl9pPr marL="4146987" algn="l" defTabSz="1036747" rtl="0" eaLnBrk="1" latinLnBrk="0" hangingPunct="1">
        <a:defRPr kumimoji="1" sz="204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pn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 name="図 63" descr="背景パターン&#10;&#10;低い精度で自動的に生成された説明">
            <a:extLst>
              <a:ext uri="{FF2B5EF4-FFF2-40B4-BE49-F238E27FC236}">
                <a16:creationId xmlns:a16="http://schemas.microsoft.com/office/drawing/2014/main" id="{21B0F02A-424A-4D6E-899B-B26FA90C4B6E}"/>
              </a:ext>
            </a:extLst>
          </p:cNvPr>
          <p:cNvPicPr>
            <a:picLocks noChangeAspect="1"/>
          </p:cNvPicPr>
          <p:nvPr/>
        </p:nvPicPr>
        <p:blipFill>
          <a:blip r:embed="rId3">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a:ext>
            </a:extLst>
          </a:blip>
          <a:stretch>
            <a:fillRect/>
          </a:stretch>
        </p:blipFill>
        <p:spPr>
          <a:xfrm>
            <a:off x="5630866" y="2470574"/>
            <a:ext cx="3535100" cy="2121061"/>
          </a:xfrm>
          <a:prstGeom prst="rect">
            <a:avLst/>
          </a:prstGeom>
        </p:spPr>
        <p:style>
          <a:lnRef idx="2">
            <a:schemeClr val="dk1"/>
          </a:lnRef>
          <a:fillRef idx="1">
            <a:schemeClr val="lt1"/>
          </a:fillRef>
          <a:effectRef idx="0">
            <a:schemeClr val="dk1"/>
          </a:effectRef>
          <a:fontRef idx="minor">
            <a:schemeClr val="dk1"/>
          </a:fontRef>
        </p:style>
      </p:pic>
      <p:pic>
        <p:nvPicPr>
          <p:cNvPr id="23" name="図 22" descr="背景パターン&#10;&#10;低い精度で自動的に生成された説明">
            <a:extLst>
              <a:ext uri="{FF2B5EF4-FFF2-40B4-BE49-F238E27FC236}">
                <a16:creationId xmlns:a16="http://schemas.microsoft.com/office/drawing/2014/main" id="{8D0204FA-5FEC-4A30-8A2E-F07FE04C0C2E}"/>
              </a:ext>
            </a:extLst>
          </p:cNvPr>
          <p:cNvPicPr>
            <a:picLocks noChangeAspect="1"/>
          </p:cNvPicPr>
          <p:nvPr/>
        </p:nvPicPr>
        <p:blipFill>
          <a:blip r:embed="rId3">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a:ext>
            </a:extLst>
          </a:blip>
          <a:stretch>
            <a:fillRect/>
          </a:stretch>
        </p:blipFill>
        <p:spPr>
          <a:xfrm>
            <a:off x="266073" y="665015"/>
            <a:ext cx="2668324" cy="1512001"/>
          </a:xfrm>
          <a:prstGeom prst="rect">
            <a:avLst/>
          </a:prstGeom>
        </p:spPr>
        <p:style>
          <a:lnRef idx="2">
            <a:schemeClr val="dk1"/>
          </a:lnRef>
          <a:fillRef idx="1">
            <a:schemeClr val="lt1"/>
          </a:fillRef>
          <a:effectRef idx="0">
            <a:schemeClr val="dk1"/>
          </a:effectRef>
          <a:fontRef idx="minor">
            <a:schemeClr val="dk1"/>
          </a:fontRef>
        </p:style>
      </p:pic>
      <p:sp>
        <p:nvSpPr>
          <p:cNvPr id="16" name="正方形/長方形 15">
            <a:extLst>
              <a:ext uri="{FF2B5EF4-FFF2-40B4-BE49-F238E27FC236}">
                <a16:creationId xmlns:a16="http://schemas.microsoft.com/office/drawing/2014/main" id="{16BF3C69-291F-4D48-89EA-9E5AC0792C6C}"/>
              </a:ext>
            </a:extLst>
          </p:cNvPr>
          <p:cNvSpPr/>
          <p:nvPr/>
        </p:nvSpPr>
        <p:spPr>
          <a:xfrm>
            <a:off x="267786" y="4704335"/>
            <a:ext cx="5050143" cy="3030086"/>
          </a:xfrm>
          <a:prstGeom prst="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525"/>
          </a:p>
        </p:txBody>
      </p:sp>
      <p:pic>
        <p:nvPicPr>
          <p:cNvPr id="21" name="図 20" descr="背景パターン&#10;&#10;低い精度で自動的に生成された説明">
            <a:extLst>
              <a:ext uri="{FF2B5EF4-FFF2-40B4-BE49-F238E27FC236}">
                <a16:creationId xmlns:a16="http://schemas.microsoft.com/office/drawing/2014/main" id="{FD66B37C-68C8-4DFA-B400-09864E0DD94F}"/>
              </a:ext>
            </a:extLst>
          </p:cNvPr>
          <p:cNvPicPr>
            <a:picLocks noChangeAspect="1"/>
          </p:cNvPicPr>
          <p:nvPr/>
        </p:nvPicPr>
        <p:blipFill>
          <a:blip r:embed="rId3">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a:ext>
            </a:extLst>
          </a:blip>
          <a:stretch>
            <a:fillRect/>
          </a:stretch>
        </p:blipFill>
        <p:spPr>
          <a:xfrm>
            <a:off x="285107" y="4704006"/>
            <a:ext cx="5050142" cy="3030087"/>
          </a:xfrm>
          <a:prstGeom prst="rect">
            <a:avLst/>
          </a:prstGeom>
        </p:spPr>
        <p:style>
          <a:lnRef idx="2">
            <a:schemeClr val="dk1"/>
          </a:lnRef>
          <a:fillRef idx="1">
            <a:schemeClr val="lt1"/>
          </a:fillRef>
          <a:effectRef idx="0">
            <a:schemeClr val="dk1"/>
          </a:effectRef>
          <a:fontRef idx="minor">
            <a:schemeClr val="dk1"/>
          </a:fontRef>
        </p:style>
      </p:pic>
      <p:sp>
        <p:nvSpPr>
          <p:cNvPr id="25" name="テキスト ボックス 24">
            <a:extLst>
              <a:ext uri="{FF2B5EF4-FFF2-40B4-BE49-F238E27FC236}">
                <a16:creationId xmlns:a16="http://schemas.microsoft.com/office/drawing/2014/main" id="{5299F615-C5C7-4C79-93E4-13C32E59FF9F}"/>
              </a:ext>
            </a:extLst>
          </p:cNvPr>
          <p:cNvSpPr txBox="1"/>
          <p:nvPr/>
        </p:nvSpPr>
        <p:spPr>
          <a:xfrm>
            <a:off x="674261" y="730701"/>
            <a:ext cx="2365561" cy="261610"/>
          </a:xfrm>
          <a:prstGeom prst="rect">
            <a:avLst/>
          </a:prstGeom>
          <a:noFill/>
        </p:spPr>
        <p:txBody>
          <a:bodyPr wrap="square" rtlCol="0">
            <a:spAutoFit/>
          </a:bodyPr>
          <a:lstStyle/>
          <a:p>
            <a:r>
              <a:rPr kumimoji="1" lang="ja-JP" altLang="en-US" sz="1100" b="1" dirty="0">
                <a:solidFill>
                  <a:schemeClr val="bg1"/>
                </a:solidFill>
                <a:latin typeface="+mn-ea"/>
              </a:rPr>
              <a:t>マングアル・スパークリング</a:t>
            </a:r>
          </a:p>
        </p:txBody>
      </p:sp>
      <p:sp>
        <p:nvSpPr>
          <p:cNvPr id="26" name="テキスト ボックス 25">
            <a:extLst>
              <a:ext uri="{FF2B5EF4-FFF2-40B4-BE49-F238E27FC236}">
                <a16:creationId xmlns:a16="http://schemas.microsoft.com/office/drawing/2014/main" id="{F8ABE9D6-FC4D-4335-8765-B64EA49DA283}"/>
              </a:ext>
            </a:extLst>
          </p:cNvPr>
          <p:cNvSpPr txBox="1"/>
          <p:nvPr/>
        </p:nvSpPr>
        <p:spPr>
          <a:xfrm>
            <a:off x="660729" y="940159"/>
            <a:ext cx="2365560" cy="369332"/>
          </a:xfrm>
          <a:prstGeom prst="rect">
            <a:avLst/>
          </a:prstGeom>
          <a:noFill/>
        </p:spPr>
        <p:txBody>
          <a:bodyPr wrap="square" rtlCol="0">
            <a:spAutoFit/>
          </a:bodyPr>
          <a:lstStyle/>
          <a:p>
            <a:r>
              <a:rPr kumimoji="1" lang="ja-JP" altLang="en-US" sz="900" b="1" dirty="0">
                <a:solidFill>
                  <a:schemeClr val="bg1"/>
                </a:solidFill>
                <a:latin typeface="+mn-ea"/>
              </a:rPr>
              <a:t>オーガニック＆ヴィーガンの</a:t>
            </a:r>
            <a:endParaRPr kumimoji="1" lang="en-US" altLang="ja-JP" sz="900" b="1" dirty="0">
              <a:solidFill>
                <a:schemeClr val="bg1"/>
              </a:solidFill>
              <a:latin typeface="+mn-ea"/>
            </a:endParaRPr>
          </a:p>
          <a:p>
            <a:r>
              <a:rPr kumimoji="1" lang="ja-JP" altLang="en-US" sz="900" b="1" dirty="0">
                <a:solidFill>
                  <a:schemeClr val="bg1"/>
                </a:solidFill>
                <a:latin typeface="+mn-ea"/>
              </a:rPr>
              <a:t>　　　　　　　スパークリングワイン！</a:t>
            </a:r>
          </a:p>
        </p:txBody>
      </p:sp>
      <p:cxnSp>
        <p:nvCxnSpPr>
          <p:cNvPr id="30" name="直線コネクタ 29">
            <a:extLst>
              <a:ext uri="{FF2B5EF4-FFF2-40B4-BE49-F238E27FC236}">
                <a16:creationId xmlns:a16="http://schemas.microsoft.com/office/drawing/2014/main" id="{0EC50E4F-DF45-4D08-A237-7635DA85A2EB}"/>
              </a:ext>
            </a:extLst>
          </p:cNvPr>
          <p:cNvCxnSpPr>
            <a:cxnSpLocks/>
          </p:cNvCxnSpPr>
          <p:nvPr/>
        </p:nvCxnSpPr>
        <p:spPr>
          <a:xfrm flipV="1">
            <a:off x="731172" y="1326989"/>
            <a:ext cx="1979174" cy="402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33" name="テキスト ボックス 32">
            <a:extLst>
              <a:ext uri="{FF2B5EF4-FFF2-40B4-BE49-F238E27FC236}">
                <a16:creationId xmlns:a16="http://schemas.microsoft.com/office/drawing/2014/main" id="{B7221AE6-6356-4A60-A415-4E1C44915E8C}"/>
              </a:ext>
            </a:extLst>
          </p:cNvPr>
          <p:cNvSpPr txBox="1"/>
          <p:nvPr/>
        </p:nvSpPr>
        <p:spPr>
          <a:xfrm>
            <a:off x="1063789" y="5487094"/>
            <a:ext cx="4011745" cy="969496"/>
          </a:xfrm>
          <a:prstGeom prst="rect">
            <a:avLst/>
          </a:prstGeom>
          <a:noFill/>
        </p:spPr>
        <p:txBody>
          <a:bodyPr wrap="square" rtlCol="0">
            <a:spAutoFit/>
          </a:bodyPr>
          <a:lstStyle/>
          <a:p>
            <a:r>
              <a:rPr kumimoji="1" lang="en-US" altLang="ja-JP" sz="950" dirty="0">
                <a:solidFill>
                  <a:schemeClr val="bg1"/>
                </a:solidFill>
                <a:latin typeface="+mn-ea"/>
              </a:rPr>
              <a:t>100% </a:t>
            </a:r>
            <a:r>
              <a:rPr kumimoji="1" lang="ja-JP" altLang="en-US" sz="950" dirty="0">
                <a:solidFill>
                  <a:schemeClr val="bg1"/>
                </a:solidFill>
                <a:latin typeface="+mn-ea"/>
              </a:rPr>
              <a:t>オーガニックでビーガン認定を受けています。化学薬品、殺虫剤、除草剤を一切使用していません。畑は海抜</a:t>
            </a:r>
            <a:r>
              <a:rPr kumimoji="1" lang="en-US" altLang="ja-JP" sz="950" dirty="0">
                <a:solidFill>
                  <a:schemeClr val="bg1"/>
                </a:solidFill>
                <a:latin typeface="+mn-ea"/>
              </a:rPr>
              <a:t>800</a:t>
            </a:r>
            <a:r>
              <a:rPr kumimoji="1" lang="ja-JP" altLang="en-US" sz="950" dirty="0">
                <a:solidFill>
                  <a:schemeClr val="bg1"/>
                </a:solidFill>
                <a:latin typeface="+mn-ea"/>
              </a:rPr>
              <a:t>メートルの高度に位置し、地中海性気候がぶどう畑と粘土質の土壌に十分な日光をもたらします。ぶどうは夜収穫。緑がかった黄色のきれいで明るい色で、クリーミーな泡、フレッシュ感、ほどよい酸味、トロピカルなフルーツを感じられるスパークリングです。</a:t>
            </a:r>
          </a:p>
        </p:txBody>
      </p:sp>
      <p:sp>
        <p:nvSpPr>
          <p:cNvPr id="34" name="テキスト ボックス 33">
            <a:extLst>
              <a:ext uri="{FF2B5EF4-FFF2-40B4-BE49-F238E27FC236}">
                <a16:creationId xmlns:a16="http://schemas.microsoft.com/office/drawing/2014/main" id="{07774A64-6E86-4CCE-A1BF-DAD49DC28686}"/>
              </a:ext>
            </a:extLst>
          </p:cNvPr>
          <p:cNvSpPr txBox="1"/>
          <p:nvPr/>
        </p:nvSpPr>
        <p:spPr>
          <a:xfrm>
            <a:off x="1063789" y="5174998"/>
            <a:ext cx="4191926" cy="292388"/>
          </a:xfrm>
          <a:prstGeom prst="rect">
            <a:avLst/>
          </a:prstGeom>
          <a:noFill/>
        </p:spPr>
        <p:txBody>
          <a:bodyPr wrap="square" rtlCol="0">
            <a:spAutoFit/>
          </a:bodyPr>
          <a:lstStyle/>
          <a:p>
            <a:r>
              <a:rPr kumimoji="1" lang="ja-JP" altLang="en-US" sz="1300" b="1" dirty="0">
                <a:solidFill>
                  <a:schemeClr val="bg1"/>
                </a:solidFill>
                <a:latin typeface="+mn-ea"/>
              </a:rPr>
              <a:t>オーガニック＆ヴィーガンのスパークリングワイン！</a:t>
            </a:r>
          </a:p>
        </p:txBody>
      </p:sp>
      <p:cxnSp>
        <p:nvCxnSpPr>
          <p:cNvPr id="35" name="直線コネクタ 34">
            <a:extLst>
              <a:ext uri="{FF2B5EF4-FFF2-40B4-BE49-F238E27FC236}">
                <a16:creationId xmlns:a16="http://schemas.microsoft.com/office/drawing/2014/main" id="{3D1A2442-A4DE-44C0-905F-D305EA6DCA59}"/>
              </a:ext>
            </a:extLst>
          </p:cNvPr>
          <p:cNvCxnSpPr>
            <a:cxnSpLocks/>
          </p:cNvCxnSpPr>
          <p:nvPr/>
        </p:nvCxnSpPr>
        <p:spPr>
          <a:xfrm>
            <a:off x="1095641" y="5500119"/>
            <a:ext cx="40117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8" name="直線コネクタ 37">
            <a:extLst>
              <a:ext uri="{FF2B5EF4-FFF2-40B4-BE49-F238E27FC236}">
                <a16:creationId xmlns:a16="http://schemas.microsoft.com/office/drawing/2014/main" id="{F31F81AC-7686-4FAE-BC92-2236A713A276}"/>
              </a:ext>
            </a:extLst>
          </p:cNvPr>
          <p:cNvCxnSpPr>
            <a:cxnSpLocks/>
          </p:cNvCxnSpPr>
          <p:nvPr/>
        </p:nvCxnSpPr>
        <p:spPr>
          <a:xfrm>
            <a:off x="1168245" y="6437173"/>
            <a:ext cx="40117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67" name="テキスト ボックス 66">
            <a:extLst>
              <a:ext uri="{FF2B5EF4-FFF2-40B4-BE49-F238E27FC236}">
                <a16:creationId xmlns:a16="http://schemas.microsoft.com/office/drawing/2014/main" id="{A6FAAEEE-F07B-4D48-8C84-6398324F1898}"/>
              </a:ext>
            </a:extLst>
          </p:cNvPr>
          <p:cNvSpPr txBox="1"/>
          <p:nvPr/>
        </p:nvSpPr>
        <p:spPr>
          <a:xfrm>
            <a:off x="6219649" y="2962362"/>
            <a:ext cx="2785488" cy="461665"/>
          </a:xfrm>
          <a:prstGeom prst="rect">
            <a:avLst/>
          </a:prstGeom>
          <a:noFill/>
        </p:spPr>
        <p:txBody>
          <a:bodyPr wrap="square" rtlCol="0">
            <a:spAutoFit/>
          </a:bodyPr>
          <a:lstStyle/>
          <a:p>
            <a:r>
              <a:rPr kumimoji="1" lang="ja-JP" altLang="en-US" sz="1200" b="1" dirty="0">
                <a:solidFill>
                  <a:schemeClr val="bg1"/>
                </a:solidFill>
                <a:latin typeface="+mn-ea"/>
              </a:rPr>
              <a:t>オーガニック＆ヴィーガンの</a:t>
            </a:r>
            <a:endParaRPr kumimoji="1" lang="en-US" altLang="ja-JP" sz="1200" b="1" dirty="0">
              <a:solidFill>
                <a:schemeClr val="bg1"/>
              </a:solidFill>
              <a:latin typeface="+mn-ea"/>
            </a:endParaRPr>
          </a:p>
          <a:p>
            <a:r>
              <a:rPr kumimoji="1" lang="ja-JP" altLang="en-US" sz="1200" b="1" dirty="0">
                <a:solidFill>
                  <a:schemeClr val="bg1"/>
                </a:solidFill>
                <a:latin typeface="+mn-ea"/>
              </a:rPr>
              <a:t>                     スパークリングワイン！</a:t>
            </a:r>
          </a:p>
        </p:txBody>
      </p:sp>
      <p:cxnSp>
        <p:nvCxnSpPr>
          <p:cNvPr id="71" name="直線コネクタ 70">
            <a:extLst>
              <a:ext uri="{FF2B5EF4-FFF2-40B4-BE49-F238E27FC236}">
                <a16:creationId xmlns:a16="http://schemas.microsoft.com/office/drawing/2014/main" id="{D072D629-508C-424F-8080-62CEE613C503}"/>
              </a:ext>
            </a:extLst>
          </p:cNvPr>
          <p:cNvCxnSpPr>
            <a:cxnSpLocks/>
          </p:cNvCxnSpPr>
          <p:nvPr/>
        </p:nvCxnSpPr>
        <p:spPr>
          <a:xfrm>
            <a:off x="6247546" y="3414815"/>
            <a:ext cx="2729695"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92" name="正方形/長方形 91">
            <a:extLst>
              <a:ext uri="{FF2B5EF4-FFF2-40B4-BE49-F238E27FC236}">
                <a16:creationId xmlns:a16="http://schemas.microsoft.com/office/drawing/2014/main" id="{BE7D20EF-9EE9-4A25-A3A4-46986C47272F}"/>
              </a:ext>
            </a:extLst>
          </p:cNvPr>
          <p:cNvSpPr/>
          <p:nvPr/>
        </p:nvSpPr>
        <p:spPr>
          <a:xfrm>
            <a:off x="5591498" y="4704007"/>
            <a:ext cx="5050143" cy="3030086"/>
          </a:xfrm>
          <a:prstGeom prst="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525"/>
          </a:p>
        </p:txBody>
      </p:sp>
      <p:pic>
        <p:nvPicPr>
          <p:cNvPr id="93" name="図 92" descr="背景パターン&#10;&#10;低い精度で自動的に生成された説明">
            <a:extLst>
              <a:ext uri="{FF2B5EF4-FFF2-40B4-BE49-F238E27FC236}">
                <a16:creationId xmlns:a16="http://schemas.microsoft.com/office/drawing/2014/main" id="{85F5142F-32B7-4C30-B57A-E10E0F352653}"/>
              </a:ext>
            </a:extLst>
          </p:cNvPr>
          <p:cNvPicPr>
            <a:picLocks noChangeAspect="1"/>
          </p:cNvPicPr>
          <p:nvPr/>
        </p:nvPicPr>
        <p:blipFill>
          <a:blip r:embed="rId3">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a:ext>
            </a:extLst>
          </a:blip>
          <a:stretch>
            <a:fillRect/>
          </a:stretch>
        </p:blipFill>
        <p:spPr>
          <a:xfrm>
            <a:off x="5589785" y="4704006"/>
            <a:ext cx="5050142" cy="3030087"/>
          </a:xfrm>
          <a:prstGeom prst="rect">
            <a:avLst/>
          </a:prstGeom>
        </p:spPr>
        <p:style>
          <a:lnRef idx="2">
            <a:schemeClr val="dk1"/>
          </a:lnRef>
          <a:fillRef idx="1">
            <a:schemeClr val="lt1"/>
          </a:fillRef>
          <a:effectRef idx="0">
            <a:schemeClr val="dk1"/>
          </a:effectRef>
          <a:fontRef idx="minor">
            <a:schemeClr val="dk1"/>
          </a:fontRef>
        </p:style>
      </p:pic>
      <p:cxnSp>
        <p:nvCxnSpPr>
          <p:cNvPr id="97" name="直線コネクタ 96">
            <a:extLst>
              <a:ext uri="{FF2B5EF4-FFF2-40B4-BE49-F238E27FC236}">
                <a16:creationId xmlns:a16="http://schemas.microsoft.com/office/drawing/2014/main" id="{82C9AB9D-7B3F-4D19-93B2-2D790C7748FF}"/>
              </a:ext>
            </a:extLst>
          </p:cNvPr>
          <p:cNvCxnSpPr>
            <a:cxnSpLocks/>
          </p:cNvCxnSpPr>
          <p:nvPr/>
        </p:nvCxnSpPr>
        <p:spPr>
          <a:xfrm>
            <a:off x="6420048" y="5500119"/>
            <a:ext cx="40117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9" name="直線コネクタ 98">
            <a:extLst>
              <a:ext uri="{FF2B5EF4-FFF2-40B4-BE49-F238E27FC236}">
                <a16:creationId xmlns:a16="http://schemas.microsoft.com/office/drawing/2014/main" id="{C034C689-8E5A-4E60-8D9C-B70DD798254F}"/>
              </a:ext>
            </a:extLst>
          </p:cNvPr>
          <p:cNvCxnSpPr>
            <a:cxnSpLocks/>
          </p:cNvCxnSpPr>
          <p:nvPr/>
        </p:nvCxnSpPr>
        <p:spPr>
          <a:xfrm>
            <a:off x="6485146" y="6470005"/>
            <a:ext cx="40117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105" name="テキスト ボックス 104">
            <a:extLst>
              <a:ext uri="{FF2B5EF4-FFF2-40B4-BE49-F238E27FC236}">
                <a16:creationId xmlns:a16="http://schemas.microsoft.com/office/drawing/2014/main" id="{BF597B99-1C7D-4332-A5CB-D2AE6E85537D}"/>
              </a:ext>
            </a:extLst>
          </p:cNvPr>
          <p:cNvSpPr txBox="1"/>
          <p:nvPr/>
        </p:nvSpPr>
        <p:spPr>
          <a:xfrm>
            <a:off x="151427" y="196722"/>
            <a:ext cx="1824725" cy="369332"/>
          </a:xfrm>
          <a:prstGeom prst="rect">
            <a:avLst/>
          </a:prstGeom>
          <a:noFill/>
        </p:spPr>
        <p:txBody>
          <a:bodyPr wrap="square" rtlCol="0">
            <a:spAutoFit/>
          </a:bodyPr>
          <a:lstStyle/>
          <a:p>
            <a:r>
              <a:rPr kumimoji="1" lang="ja-JP" altLang="en-US" dirty="0">
                <a:ea typeface="游明朝" panose="02020400000000000000" pitchFamily="18" charset="-128"/>
              </a:rPr>
              <a:t>■</a:t>
            </a:r>
            <a:r>
              <a:rPr kumimoji="1" lang="en-US" altLang="ja-JP" dirty="0">
                <a:ea typeface="游明朝" panose="02020400000000000000" pitchFamily="18" charset="-128"/>
              </a:rPr>
              <a:t>PRICE CARD</a:t>
            </a:r>
            <a:endParaRPr kumimoji="1" lang="ja-JP" altLang="en-US" dirty="0">
              <a:ea typeface="游明朝" panose="02020400000000000000" pitchFamily="18" charset="-128"/>
            </a:endParaRPr>
          </a:p>
        </p:txBody>
      </p:sp>
      <p:pic>
        <p:nvPicPr>
          <p:cNvPr id="51" name="図 50" descr="背景パターン&#10;&#10;低い精度で自動的に生成された説明">
            <a:extLst>
              <a:ext uri="{FF2B5EF4-FFF2-40B4-BE49-F238E27FC236}">
                <a16:creationId xmlns:a16="http://schemas.microsoft.com/office/drawing/2014/main" id="{3333404C-FDE0-41EE-A888-F494C6DE7CA4}"/>
              </a:ext>
            </a:extLst>
          </p:cNvPr>
          <p:cNvPicPr>
            <a:picLocks noChangeAspect="1"/>
          </p:cNvPicPr>
          <p:nvPr/>
        </p:nvPicPr>
        <p:blipFill>
          <a:blip r:embed="rId3">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a:ext>
            </a:extLst>
          </a:blip>
          <a:stretch>
            <a:fillRect/>
          </a:stretch>
        </p:blipFill>
        <p:spPr>
          <a:xfrm>
            <a:off x="257447" y="2381110"/>
            <a:ext cx="3535100" cy="2121061"/>
          </a:xfrm>
          <a:prstGeom prst="rect">
            <a:avLst/>
          </a:prstGeom>
        </p:spPr>
        <p:style>
          <a:lnRef idx="2">
            <a:schemeClr val="dk1"/>
          </a:lnRef>
          <a:fillRef idx="1">
            <a:schemeClr val="lt1"/>
          </a:fillRef>
          <a:effectRef idx="0">
            <a:schemeClr val="dk1"/>
          </a:effectRef>
          <a:fontRef idx="minor">
            <a:schemeClr val="dk1"/>
          </a:fontRef>
        </p:style>
      </p:pic>
      <p:sp>
        <p:nvSpPr>
          <p:cNvPr id="53" name="テキスト ボックス 52">
            <a:extLst>
              <a:ext uri="{FF2B5EF4-FFF2-40B4-BE49-F238E27FC236}">
                <a16:creationId xmlns:a16="http://schemas.microsoft.com/office/drawing/2014/main" id="{22202E4F-5895-4119-B0E1-33ED3C45C353}"/>
              </a:ext>
            </a:extLst>
          </p:cNvPr>
          <p:cNvSpPr txBox="1"/>
          <p:nvPr/>
        </p:nvSpPr>
        <p:spPr>
          <a:xfrm>
            <a:off x="932862" y="2868502"/>
            <a:ext cx="2850584" cy="461665"/>
          </a:xfrm>
          <a:prstGeom prst="rect">
            <a:avLst/>
          </a:prstGeom>
          <a:noFill/>
        </p:spPr>
        <p:txBody>
          <a:bodyPr wrap="square" rtlCol="0">
            <a:spAutoFit/>
          </a:bodyPr>
          <a:lstStyle/>
          <a:p>
            <a:r>
              <a:rPr kumimoji="1" lang="ja-JP" altLang="en-US" sz="1200" b="1" dirty="0">
                <a:solidFill>
                  <a:schemeClr val="bg1"/>
                </a:solidFill>
                <a:latin typeface="+mn-ea"/>
              </a:rPr>
              <a:t>オーガニック＆ヴィーガンの</a:t>
            </a:r>
            <a:endParaRPr kumimoji="1" lang="en-US" altLang="ja-JP" sz="1200" b="1" dirty="0">
              <a:solidFill>
                <a:schemeClr val="bg1"/>
              </a:solidFill>
              <a:latin typeface="+mn-ea"/>
            </a:endParaRPr>
          </a:p>
          <a:p>
            <a:r>
              <a:rPr kumimoji="1" lang="ja-JP" altLang="en-US" sz="1200" b="1" dirty="0">
                <a:solidFill>
                  <a:schemeClr val="bg1"/>
                </a:solidFill>
                <a:latin typeface="+mn-ea"/>
              </a:rPr>
              <a:t>                       スパークリングワイン！</a:t>
            </a:r>
          </a:p>
        </p:txBody>
      </p:sp>
      <p:cxnSp>
        <p:nvCxnSpPr>
          <p:cNvPr id="57" name="直線コネクタ 56">
            <a:extLst>
              <a:ext uri="{FF2B5EF4-FFF2-40B4-BE49-F238E27FC236}">
                <a16:creationId xmlns:a16="http://schemas.microsoft.com/office/drawing/2014/main" id="{5BAFEDF1-4BC4-40B4-910B-2D9B1FCED67B}"/>
              </a:ext>
            </a:extLst>
          </p:cNvPr>
          <p:cNvCxnSpPr>
            <a:cxnSpLocks/>
          </p:cNvCxnSpPr>
          <p:nvPr/>
        </p:nvCxnSpPr>
        <p:spPr>
          <a:xfrm>
            <a:off x="1017227" y="3329827"/>
            <a:ext cx="2712795"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pic>
        <p:nvPicPr>
          <p:cNvPr id="60" name="図 59" descr="背景パターン&#10;&#10;低い精度で自動的に生成された説明">
            <a:extLst>
              <a:ext uri="{FF2B5EF4-FFF2-40B4-BE49-F238E27FC236}">
                <a16:creationId xmlns:a16="http://schemas.microsoft.com/office/drawing/2014/main" id="{24B2E7EA-970C-4650-8634-E599B18C58D1}"/>
              </a:ext>
            </a:extLst>
          </p:cNvPr>
          <p:cNvPicPr>
            <a:picLocks noChangeAspect="1"/>
          </p:cNvPicPr>
          <p:nvPr/>
        </p:nvPicPr>
        <p:blipFill>
          <a:blip r:embed="rId3">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a:ext>
            </a:extLst>
          </a:blip>
          <a:stretch>
            <a:fillRect/>
          </a:stretch>
        </p:blipFill>
        <p:spPr>
          <a:xfrm>
            <a:off x="5627648" y="787058"/>
            <a:ext cx="2752901" cy="1512001"/>
          </a:xfrm>
          <a:prstGeom prst="rect">
            <a:avLst/>
          </a:prstGeom>
        </p:spPr>
        <p:style>
          <a:lnRef idx="2">
            <a:schemeClr val="dk1"/>
          </a:lnRef>
          <a:fillRef idx="1">
            <a:schemeClr val="lt1"/>
          </a:fillRef>
          <a:effectRef idx="0">
            <a:schemeClr val="dk1"/>
          </a:effectRef>
          <a:fontRef idx="minor">
            <a:schemeClr val="dk1"/>
          </a:fontRef>
        </p:style>
      </p:pic>
      <p:cxnSp>
        <p:nvCxnSpPr>
          <p:cNvPr id="80" name="直線コネクタ 79">
            <a:extLst>
              <a:ext uri="{FF2B5EF4-FFF2-40B4-BE49-F238E27FC236}">
                <a16:creationId xmlns:a16="http://schemas.microsoft.com/office/drawing/2014/main" id="{45075B9D-4D48-49F5-B269-3B4A7D48236B}"/>
              </a:ext>
            </a:extLst>
          </p:cNvPr>
          <p:cNvCxnSpPr>
            <a:cxnSpLocks/>
          </p:cNvCxnSpPr>
          <p:nvPr/>
        </p:nvCxnSpPr>
        <p:spPr>
          <a:xfrm>
            <a:off x="6199112" y="1371762"/>
            <a:ext cx="1993585"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91" name="テキスト ボックス 90">
            <a:extLst>
              <a:ext uri="{FF2B5EF4-FFF2-40B4-BE49-F238E27FC236}">
                <a16:creationId xmlns:a16="http://schemas.microsoft.com/office/drawing/2014/main" id="{6F35CBE7-659B-443B-90EE-693B91132C90}"/>
              </a:ext>
            </a:extLst>
          </p:cNvPr>
          <p:cNvSpPr txBox="1"/>
          <p:nvPr/>
        </p:nvSpPr>
        <p:spPr>
          <a:xfrm>
            <a:off x="946734" y="3378951"/>
            <a:ext cx="3102752" cy="738664"/>
          </a:xfrm>
          <a:prstGeom prst="rect">
            <a:avLst/>
          </a:prstGeom>
          <a:noFill/>
        </p:spPr>
        <p:txBody>
          <a:bodyPr wrap="square" rtlCol="0">
            <a:spAutoFit/>
          </a:bodyPr>
          <a:lstStyle/>
          <a:p>
            <a:r>
              <a:rPr kumimoji="1" lang="ja-JP" altLang="en-US" sz="1050" b="1" dirty="0">
                <a:solidFill>
                  <a:schemeClr val="bg1"/>
                </a:solidFill>
                <a:latin typeface="+mn-ea"/>
              </a:rPr>
              <a:t>原産国：スペイン</a:t>
            </a:r>
            <a:endParaRPr kumimoji="1" lang="en-US" altLang="ja-JP" sz="1050" b="1" dirty="0">
              <a:solidFill>
                <a:schemeClr val="bg1"/>
              </a:solidFill>
              <a:latin typeface="+mn-ea"/>
            </a:endParaRPr>
          </a:p>
          <a:p>
            <a:r>
              <a:rPr kumimoji="1" lang="ja-JP" altLang="en-US" sz="1050" b="1" dirty="0">
                <a:solidFill>
                  <a:schemeClr val="bg1"/>
                </a:solidFill>
                <a:latin typeface="+mn-ea"/>
              </a:rPr>
              <a:t>生産者：ボデガス　アルベロ</a:t>
            </a:r>
            <a:endParaRPr kumimoji="1" lang="en-US" altLang="ja-JP" sz="1050" b="1" dirty="0">
              <a:solidFill>
                <a:schemeClr val="bg1"/>
              </a:solidFill>
              <a:latin typeface="+mn-ea"/>
            </a:endParaRPr>
          </a:p>
          <a:p>
            <a:r>
              <a:rPr kumimoji="1" lang="ja-JP" altLang="en-US" sz="1050" b="1" dirty="0">
                <a:solidFill>
                  <a:schemeClr val="bg1"/>
                </a:solidFill>
                <a:latin typeface="+mn-ea"/>
              </a:rPr>
              <a:t>品種　：シャルドネ</a:t>
            </a:r>
            <a:r>
              <a:rPr kumimoji="1" lang="en-US" altLang="ja-JP" sz="1050" b="1" dirty="0">
                <a:solidFill>
                  <a:schemeClr val="bg1"/>
                </a:solidFill>
                <a:latin typeface="+mn-ea"/>
              </a:rPr>
              <a:t>/</a:t>
            </a:r>
            <a:r>
              <a:rPr kumimoji="1" lang="ja-JP" altLang="en-US" sz="1050" b="1" dirty="0">
                <a:solidFill>
                  <a:schemeClr val="bg1"/>
                </a:solidFill>
                <a:latin typeface="+mn-ea"/>
              </a:rPr>
              <a:t>マカベオ</a:t>
            </a:r>
            <a:endParaRPr kumimoji="1" lang="en-US" altLang="ja-JP" sz="1050" b="1" dirty="0">
              <a:solidFill>
                <a:schemeClr val="bg1"/>
              </a:solidFill>
              <a:latin typeface="+mn-ea"/>
            </a:endParaRPr>
          </a:p>
          <a:p>
            <a:r>
              <a:rPr kumimoji="1" lang="ja-JP" altLang="en-US" sz="1050" b="1" dirty="0">
                <a:solidFill>
                  <a:schemeClr val="bg1"/>
                </a:solidFill>
                <a:latin typeface="+mn-ea"/>
              </a:rPr>
              <a:t>味わい：白泡・辛口・ミディアムボディ</a:t>
            </a:r>
          </a:p>
        </p:txBody>
      </p:sp>
      <p:sp>
        <p:nvSpPr>
          <p:cNvPr id="94" name="テキスト ボックス 93">
            <a:extLst>
              <a:ext uri="{FF2B5EF4-FFF2-40B4-BE49-F238E27FC236}">
                <a16:creationId xmlns:a16="http://schemas.microsoft.com/office/drawing/2014/main" id="{E10DEFC4-28C7-4D19-B142-E12C6C79A238}"/>
              </a:ext>
            </a:extLst>
          </p:cNvPr>
          <p:cNvSpPr txBox="1"/>
          <p:nvPr/>
        </p:nvSpPr>
        <p:spPr>
          <a:xfrm>
            <a:off x="713426" y="1350246"/>
            <a:ext cx="2334403" cy="553998"/>
          </a:xfrm>
          <a:prstGeom prst="rect">
            <a:avLst/>
          </a:prstGeom>
          <a:noFill/>
        </p:spPr>
        <p:txBody>
          <a:bodyPr wrap="square" rtlCol="0">
            <a:spAutoFit/>
          </a:bodyPr>
          <a:lstStyle/>
          <a:p>
            <a:r>
              <a:rPr kumimoji="1" lang="ja-JP" altLang="en-US" sz="750" b="1" dirty="0">
                <a:solidFill>
                  <a:schemeClr val="bg1"/>
                </a:solidFill>
                <a:latin typeface="+mn-ea"/>
              </a:rPr>
              <a:t>原産国：スペイン</a:t>
            </a:r>
            <a:endParaRPr kumimoji="1" lang="en-US" altLang="ja-JP" sz="750" b="1" dirty="0">
              <a:solidFill>
                <a:schemeClr val="bg1"/>
              </a:solidFill>
              <a:latin typeface="+mn-ea"/>
            </a:endParaRPr>
          </a:p>
          <a:p>
            <a:r>
              <a:rPr kumimoji="1" lang="ja-JP" altLang="en-US" sz="750" b="1" dirty="0">
                <a:solidFill>
                  <a:schemeClr val="bg1"/>
                </a:solidFill>
                <a:latin typeface="+mn-ea"/>
              </a:rPr>
              <a:t>生産者：ボデガス　アルベロ</a:t>
            </a:r>
            <a:endParaRPr kumimoji="1" lang="en-US" altLang="ja-JP" sz="750" b="1" dirty="0">
              <a:solidFill>
                <a:schemeClr val="bg1"/>
              </a:solidFill>
              <a:latin typeface="+mn-ea"/>
            </a:endParaRPr>
          </a:p>
          <a:p>
            <a:r>
              <a:rPr kumimoji="1" lang="ja-JP" altLang="en-US" sz="750" b="1" dirty="0">
                <a:solidFill>
                  <a:schemeClr val="bg1"/>
                </a:solidFill>
                <a:latin typeface="+mn-ea"/>
              </a:rPr>
              <a:t>品種　：シャルドネ</a:t>
            </a:r>
            <a:r>
              <a:rPr kumimoji="1" lang="en-US" altLang="ja-JP" sz="750" b="1" dirty="0">
                <a:solidFill>
                  <a:schemeClr val="bg1"/>
                </a:solidFill>
                <a:latin typeface="+mn-ea"/>
              </a:rPr>
              <a:t>/</a:t>
            </a:r>
            <a:r>
              <a:rPr kumimoji="1" lang="ja-JP" altLang="en-US" sz="750" b="1" dirty="0">
                <a:solidFill>
                  <a:schemeClr val="bg1"/>
                </a:solidFill>
                <a:latin typeface="+mn-ea"/>
              </a:rPr>
              <a:t>マカベオ</a:t>
            </a:r>
            <a:endParaRPr kumimoji="1" lang="en-US" altLang="ja-JP" sz="750" b="1" dirty="0">
              <a:solidFill>
                <a:schemeClr val="bg1"/>
              </a:solidFill>
              <a:latin typeface="+mn-ea"/>
            </a:endParaRPr>
          </a:p>
          <a:p>
            <a:r>
              <a:rPr kumimoji="1" lang="ja-JP" altLang="en-US" sz="750" b="1" dirty="0">
                <a:solidFill>
                  <a:schemeClr val="bg1"/>
                </a:solidFill>
                <a:latin typeface="+mn-ea"/>
              </a:rPr>
              <a:t>味わい：白泡・辛口・ミディアムボディ</a:t>
            </a:r>
          </a:p>
        </p:txBody>
      </p:sp>
      <p:sp>
        <p:nvSpPr>
          <p:cNvPr id="101" name="テキスト ボックス 100">
            <a:extLst>
              <a:ext uri="{FF2B5EF4-FFF2-40B4-BE49-F238E27FC236}">
                <a16:creationId xmlns:a16="http://schemas.microsoft.com/office/drawing/2014/main" id="{C2D2111F-3BC1-4386-9F41-BDEC3CC19678}"/>
              </a:ext>
            </a:extLst>
          </p:cNvPr>
          <p:cNvSpPr txBox="1"/>
          <p:nvPr/>
        </p:nvSpPr>
        <p:spPr>
          <a:xfrm>
            <a:off x="1087701" y="6447447"/>
            <a:ext cx="3904243" cy="830997"/>
          </a:xfrm>
          <a:prstGeom prst="rect">
            <a:avLst/>
          </a:prstGeom>
          <a:noFill/>
        </p:spPr>
        <p:txBody>
          <a:bodyPr wrap="square" rtlCol="0">
            <a:spAutoFit/>
          </a:bodyPr>
          <a:lstStyle/>
          <a:p>
            <a:r>
              <a:rPr kumimoji="1" lang="ja-JP" altLang="en-US" sz="1200" b="1" dirty="0">
                <a:solidFill>
                  <a:schemeClr val="bg1"/>
                </a:solidFill>
                <a:latin typeface="+mn-ea"/>
              </a:rPr>
              <a:t>原産国：スペイン</a:t>
            </a:r>
            <a:endParaRPr kumimoji="1" lang="en-US" altLang="ja-JP" sz="1200" b="1" dirty="0">
              <a:solidFill>
                <a:schemeClr val="bg1"/>
              </a:solidFill>
              <a:latin typeface="+mn-ea"/>
            </a:endParaRPr>
          </a:p>
          <a:p>
            <a:r>
              <a:rPr kumimoji="1" lang="ja-JP" altLang="en-US" sz="1200" b="1" dirty="0">
                <a:solidFill>
                  <a:schemeClr val="bg1"/>
                </a:solidFill>
                <a:latin typeface="+mn-ea"/>
              </a:rPr>
              <a:t>生産者：ボデガス　アルベロ</a:t>
            </a:r>
            <a:endParaRPr kumimoji="1" lang="en-US" altLang="ja-JP" sz="1200" b="1" dirty="0">
              <a:solidFill>
                <a:schemeClr val="bg1"/>
              </a:solidFill>
              <a:latin typeface="+mn-ea"/>
            </a:endParaRPr>
          </a:p>
          <a:p>
            <a:r>
              <a:rPr kumimoji="1" lang="ja-JP" altLang="en-US" sz="1200" b="1" dirty="0">
                <a:solidFill>
                  <a:schemeClr val="bg1"/>
                </a:solidFill>
                <a:latin typeface="+mn-ea"/>
              </a:rPr>
              <a:t>品種　：シャルドネ</a:t>
            </a:r>
            <a:r>
              <a:rPr kumimoji="1" lang="en-US" altLang="ja-JP" sz="1200" b="1" dirty="0">
                <a:solidFill>
                  <a:schemeClr val="bg1"/>
                </a:solidFill>
                <a:latin typeface="+mn-ea"/>
              </a:rPr>
              <a:t>/</a:t>
            </a:r>
            <a:r>
              <a:rPr kumimoji="1" lang="ja-JP" altLang="en-US" sz="1200" b="1" dirty="0">
                <a:solidFill>
                  <a:schemeClr val="bg1"/>
                </a:solidFill>
                <a:latin typeface="+mn-ea"/>
              </a:rPr>
              <a:t>マカベオ</a:t>
            </a:r>
            <a:endParaRPr kumimoji="1" lang="en-US" altLang="ja-JP" sz="1200" b="1" dirty="0">
              <a:solidFill>
                <a:schemeClr val="bg1"/>
              </a:solidFill>
              <a:latin typeface="+mn-ea"/>
            </a:endParaRPr>
          </a:p>
          <a:p>
            <a:r>
              <a:rPr kumimoji="1" lang="ja-JP" altLang="en-US" sz="1200" b="1" dirty="0">
                <a:solidFill>
                  <a:schemeClr val="bg1"/>
                </a:solidFill>
                <a:latin typeface="+mn-ea"/>
              </a:rPr>
              <a:t>味わい：白泡・辛口・ミディアムボディ</a:t>
            </a:r>
          </a:p>
        </p:txBody>
      </p:sp>
      <p:sp>
        <p:nvSpPr>
          <p:cNvPr id="89" name="テキスト ボックス 88">
            <a:extLst>
              <a:ext uri="{FF2B5EF4-FFF2-40B4-BE49-F238E27FC236}">
                <a16:creationId xmlns:a16="http://schemas.microsoft.com/office/drawing/2014/main" id="{2EC0B710-25F6-4A55-A300-B06E237391AA}"/>
              </a:ext>
            </a:extLst>
          </p:cNvPr>
          <p:cNvSpPr txBox="1"/>
          <p:nvPr/>
        </p:nvSpPr>
        <p:spPr>
          <a:xfrm>
            <a:off x="936614" y="2527759"/>
            <a:ext cx="2588340" cy="307777"/>
          </a:xfrm>
          <a:prstGeom prst="rect">
            <a:avLst/>
          </a:prstGeom>
          <a:noFill/>
        </p:spPr>
        <p:txBody>
          <a:bodyPr wrap="square" rtlCol="0">
            <a:spAutoFit/>
          </a:bodyPr>
          <a:lstStyle/>
          <a:p>
            <a:r>
              <a:rPr kumimoji="1" lang="ja-JP" altLang="en-US" sz="1400" b="1" dirty="0">
                <a:solidFill>
                  <a:schemeClr val="bg1"/>
                </a:solidFill>
                <a:latin typeface="+mn-ea"/>
              </a:rPr>
              <a:t>マングアル・スパークリング</a:t>
            </a:r>
          </a:p>
        </p:txBody>
      </p:sp>
      <p:sp>
        <p:nvSpPr>
          <p:cNvPr id="102" name="テキスト ボックス 101">
            <a:extLst>
              <a:ext uri="{FF2B5EF4-FFF2-40B4-BE49-F238E27FC236}">
                <a16:creationId xmlns:a16="http://schemas.microsoft.com/office/drawing/2014/main" id="{0BA1D59E-5398-4DC6-A7B0-92042C7AA0CF}"/>
              </a:ext>
            </a:extLst>
          </p:cNvPr>
          <p:cNvSpPr txBox="1"/>
          <p:nvPr/>
        </p:nvSpPr>
        <p:spPr>
          <a:xfrm>
            <a:off x="1414602" y="4816425"/>
            <a:ext cx="2935903" cy="338554"/>
          </a:xfrm>
          <a:prstGeom prst="rect">
            <a:avLst/>
          </a:prstGeom>
          <a:noFill/>
        </p:spPr>
        <p:txBody>
          <a:bodyPr wrap="square" rtlCol="0">
            <a:spAutoFit/>
          </a:bodyPr>
          <a:lstStyle/>
          <a:p>
            <a:r>
              <a:rPr kumimoji="1" lang="ja-JP" altLang="en-US" sz="1600" b="1" dirty="0">
                <a:solidFill>
                  <a:schemeClr val="bg1"/>
                </a:solidFill>
                <a:latin typeface="+mn-ea"/>
              </a:rPr>
              <a:t>マングアル・スパークリング</a:t>
            </a:r>
          </a:p>
        </p:txBody>
      </p:sp>
      <p:pic>
        <p:nvPicPr>
          <p:cNvPr id="3" name="図 2">
            <a:extLst>
              <a:ext uri="{FF2B5EF4-FFF2-40B4-BE49-F238E27FC236}">
                <a16:creationId xmlns:a16="http://schemas.microsoft.com/office/drawing/2014/main" id="{903180EB-68FF-42E9-BF70-3550648DEBE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334498" y="905885"/>
            <a:ext cx="367059" cy="1248896"/>
          </a:xfrm>
          <a:prstGeom prst="rect">
            <a:avLst/>
          </a:prstGeom>
        </p:spPr>
      </p:pic>
      <p:pic>
        <p:nvPicPr>
          <p:cNvPr id="68" name="図 67">
            <a:extLst>
              <a:ext uri="{FF2B5EF4-FFF2-40B4-BE49-F238E27FC236}">
                <a16:creationId xmlns:a16="http://schemas.microsoft.com/office/drawing/2014/main" id="{B41D9DDA-D343-457B-9F42-A2A3D117B02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5715834" y="997349"/>
            <a:ext cx="372476" cy="1267326"/>
          </a:xfrm>
          <a:prstGeom prst="rect">
            <a:avLst/>
          </a:prstGeom>
        </p:spPr>
      </p:pic>
      <p:pic>
        <p:nvPicPr>
          <p:cNvPr id="70" name="図 69">
            <a:extLst>
              <a:ext uri="{FF2B5EF4-FFF2-40B4-BE49-F238E27FC236}">
                <a16:creationId xmlns:a16="http://schemas.microsoft.com/office/drawing/2014/main" id="{2903DC1A-929D-4C2E-B4C4-91232AF0204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392393" y="2746985"/>
            <a:ext cx="498084" cy="1694701"/>
          </a:xfrm>
          <a:prstGeom prst="rect">
            <a:avLst/>
          </a:prstGeom>
        </p:spPr>
      </p:pic>
      <p:pic>
        <p:nvPicPr>
          <p:cNvPr id="79" name="図 78">
            <a:extLst>
              <a:ext uri="{FF2B5EF4-FFF2-40B4-BE49-F238E27FC236}">
                <a16:creationId xmlns:a16="http://schemas.microsoft.com/office/drawing/2014/main" id="{E4DCA034-0BC9-4FB1-809E-86E5D70F191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5718579" y="2802870"/>
            <a:ext cx="512032" cy="1742158"/>
          </a:xfrm>
          <a:prstGeom prst="rect">
            <a:avLst/>
          </a:prstGeom>
        </p:spPr>
      </p:pic>
      <p:pic>
        <p:nvPicPr>
          <p:cNvPr id="84" name="図 83">
            <a:extLst>
              <a:ext uri="{FF2B5EF4-FFF2-40B4-BE49-F238E27FC236}">
                <a16:creationId xmlns:a16="http://schemas.microsoft.com/office/drawing/2014/main" id="{932B08C4-8B41-45C7-9EA2-D95DE428F5D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384436" y="5301784"/>
            <a:ext cx="655131" cy="2229044"/>
          </a:xfrm>
          <a:prstGeom prst="rect">
            <a:avLst/>
          </a:prstGeom>
        </p:spPr>
      </p:pic>
      <p:pic>
        <p:nvPicPr>
          <p:cNvPr id="86" name="図 85">
            <a:extLst>
              <a:ext uri="{FF2B5EF4-FFF2-40B4-BE49-F238E27FC236}">
                <a16:creationId xmlns:a16="http://schemas.microsoft.com/office/drawing/2014/main" id="{E04BB47F-FD1B-49E8-A8E9-742297A918D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5767006" y="5296578"/>
            <a:ext cx="670456" cy="2281189"/>
          </a:xfrm>
          <a:prstGeom prst="rect">
            <a:avLst/>
          </a:prstGeom>
        </p:spPr>
      </p:pic>
      <p:sp>
        <p:nvSpPr>
          <p:cNvPr id="87" name="テキスト ボックス 86">
            <a:extLst>
              <a:ext uri="{FF2B5EF4-FFF2-40B4-BE49-F238E27FC236}">
                <a16:creationId xmlns:a16="http://schemas.microsoft.com/office/drawing/2014/main" id="{8BEB80CE-1170-446E-B59B-5A8F289C32A9}"/>
              </a:ext>
            </a:extLst>
          </p:cNvPr>
          <p:cNvSpPr txBox="1"/>
          <p:nvPr/>
        </p:nvSpPr>
        <p:spPr>
          <a:xfrm>
            <a:off x="6042487" y="807476"/>
            <a:ext cx="2365561" cy="261610"/>
          </a:xfrm>
          <a:prstGeom prst="rect">
            <a:avLst/>
          </a:prstGeom>
          <a:noFill/>
        </p:spPr>
        <p:txBody>
          <a:bodyPr wrap="square" rtlCol="0">
            <a:spAutoFit/>
          </a:bodyPr>
          <a:lstStyle/>
          <a:p>
            <a:r>
              <a:rPr kumimoji="1" lang="ja-JP" altLang="en-US" sz="1100" b="1" dirty="0">
                <a:solidFill>
                  <a:schemeClr val="bg1"/>
                </a:solidFill>
                <a:latin typeface="+mn-ea"/>
              </a:rPr>
              <a:t>マングアル・スパークリング</a:t>
            </a:r>
          </a:p>
        </p:txBody>
      </p:sp>
      <p:sp>
        <p:nvSpPr>
          <p:cNvPr id="88" name="テキスト ボックス 87">
            <a:extLst>
              <a:ext uri="{FF2B5EF4-FFF2-40B4-BE49-F238E27FC236}">
                <a16:creationId xmlns:a16="http://schemas.microsoft.com/office/drawing/2014/main" id="{F0E2616B-7C72-4733-A693-094002F92DA6}"/>
              </a:ext>
            </a:extLst>
          </p:cNvPr>
          <p:cNvSpPr txBox="1"/>
          <p:nvPr/>
        </p:nvSpPr>
        <p:spPr>
          <a:xfrm>
            <a:off x="6070224" y="1017452"/>
            <a:ext cx="2365560" cy="369332"/>
          </a:xfrm>
          <a:prstGeom prst="rect">
            <a:avLst/>
          </a:prstGeom>
          <a:noFill/>
        </p:spPr>
        <p:txBody>
          <a:bodyPr wrap="square" rtlCol="0">
            <a:spAutoFit/>
          </a:bodyPr>
          <a:lstStyle/>
          <a:p>
            <a:r>
              <a:rPr kumimoji="1" lang="ja-JP" altLang="en-US" sz="900" b="1" dirty="0">
                <a:solidFill>
                  <a:schemeClr val="bg1"/>
                </a:solidFill>
                <a:latin typeface="+mn-ea"/>
              </a:rPr>
              <a:t>オーガニック＆ヴィーガンの</a:t>
            </a:r>
            <a:endParaRPr kumimoji="1" lang="en-US" altLang="ja-JP" sz="900" b="1" dirty="0">
              <a:solidFill>
                <a:schemeClr val="bg1"/>
              </a:solidFill>
              <a:latin typeface="+mn-ea"/>
            </a:endParaRPr>
          </a:p>
          <a:p>
            <a:r>
              <a:rPr kumimoji="1" lang="ja-JP" altLang="en-US" sz="900" b="1" dirty="0">
                <a:solidFill>
                  <a:schemeClr val="bg1"/>
                </a:solidFill>
                <a:latin typeface="+mn-ea"/>
              </a:rPr>
              <a:t>　　　　　　　スパークリングワイン！</a:t>
            </a:r>
          </a:p>
        </p:txBody>
      </p:sp>
      <p:sp>
        <p:nvSpPr>
          <p:cNvPr id="90" name="テキスト ボックス 89">
            <a:extLst>
              <a:ext uri="{FF2B5EF4-FFF2-40B4-BE49-F238E27FC236}">
                <a16:creationId xmlns:a16="http://schemas.microsoft.com/office/drawing/2014/main" id="{8EB1FA77-ECDE-49CE-A294-77817B54B54C}"/>
              </a:ext>
            </a:extLst>
          </p:cNvPr>
          <p:cNvSpPr txBox="1"/>
          <p:nvPr/>
        </p:nvSpPr>
        <p:spPr>
          <a:xfrm>
            <a:off x="6156615" y="1448325"/>
            <a:ext cx="2334403" cy="553998"/>
          </a:xfrm>
          <a:prstGeom prst="rect">
            <a:avLst/>
          </a:prstGeom>
          <a:noFill/>
        </p:spPr>
        <p:txBody>
          <a:bodyPr wrap="square" rtlCol="0">
            <a:spAutoFit/>
          </a:bodyPr>
          <a:lstStyle/>
          <a:p>
            <a:r>
              <a:rPr kumimoji="1" lang="ja-JP" altLang="en-US" sz="750" b="1" dirty="0">
                <a:solidFill>
                  <a:schemeClr val="bg1"/>
                </a:solidFill>
                <a:latin typeface="+mn-ea"/>
              </a:rPr>
              <a:t>原産国：スペイン</a:t>
            </a:r>
            <a:endParaRPr kumimoji="1" lang="en-US" altLang="ja-JP" sz="750" b="1" dirty="0">
              <a:solidFill>
                <a:schemeClr val="bg1"/>
              </a:solidFill>
              <a:latin typeface="+mn-ea"/>
            </a:endParaRPr>
          </a:p>
          <a:p>
            <a:r>
              <a:rPr kumimoji="1" lang="ja-JP" altLang="en-US" sz="750" b="1" dirty="0">
                <a:solidFill>
                  <a:schemeClr val="bg1"/>
                </a:solidFill>
                <a:latin typeface="+mn-ea"/>
              </a:rPr>
              <a:t>生産者：ボデガス　アルベロ</a:t>
            </a:r>
            <a:endParaRPr kumimoji="1" lang="en-US" altLang="ja-JP" sz="750" b="1" dirty="0">
              <a:solidFill>
                <a:schemeClr val="bg1"/>
              </a:solidFill>
              <a:latin typeface="+mn-ea"/>
            </a:endParaRPr>
          </a:p>
          <a:p>
            <a:r>
              <a:rPr kumimoji="1" lang="ja-JP" altLang="en-US" sz="750" b="1" dirty="0">
                <a:solidFill>
                  <a:schemeClr val="bg1"/>
                </a:solidFill>
                <a:latin typeface="+mn-ea"/>
              </a:rPr>
              <a:t>品種　：シャルドネ</a:t>
            </a:r>
            <a:r>
              <a:rPr kumimoji="1" lang="en-US" altLang="ja-JP" sz="750" b="1" dirty="0">
                <a:solidFill>
                  <a:schemeClr val="bg1"/>
                </a:solidFill>
                <a:latin typeface="+mn-ea"/>
              </a:rPr>
              <a:t>/</a:t>
            </a:r>
            <a:r>
              <a:rPr kumimoji="1" lang="ja-JP" altLang="en-US" sz="750" b="1" dirty="0">
                <a:solidFill>
                  <a:schemeClr val="bg1"/>
                </a:solidFill>
                <a:latin typeface="+mn-ea"/>
              </a:rPr>
              <a:t>マカベオ</a:t>
            </a:r>
            <a:endParaRPr kumimoji="1" lang="en-US" altLang="ja-JP" sz="750" b="1" dirty="0">
              <a:solidFill>
                <a:schemeClr val="bg1"/>
              </a:solidFill>
              <a:latin typeface="+mn-ea"/>
            </a:endParaRPr>
          </a:p>
          <a:p>
            <a:r>
              <a:rPr kumimoji="1" lang="ja-JP" altLang="en-US" sz="750" b="1" dirty="0">
                <a:solidFill>
                  <a:schemeClr val="bg1"/>
                </a:solidFill>
                <a:latin typeface="+mn-ea"/>
              </a:rPr>
              <a:t>味わい：白泡・辛口・ミディアムボディ</a:t>
            </a:r>
          </a:p>
        </p:txBody>
      </p:sp>
      <p:sp>
        <p:nvSpPr>
          <p:cNvPr id="103" name="テキスト ボックス 102">
            <a:extLst>
              <a:ext uri="{FF2B5EF4-FFF2-40B4-BE49-F238E27FC236}">
                <a16:creationId xmlns:a16="http://schemas.microsoft.com/office/drawing/2014/main" id="{6B85B9A5-7F2F-4AE9-BAEE-05A88CEADDDB}"/>
              </a:ext>
            </a:extLst>
          </p:cNvPr>
          <p:cNvSpPr txBox="1"/>
          <p:nvPr/>
        </p:nvSpPr>
        <p:spPr>
          <a:xfrm>
            <a:off x="6230611" y="2603036"/>
            <a:ext cx="2530014" cy="307777"/>
          </a:xfrm>
          <a:prstGeom prst="rect">
            <a:avLst/>
          </a:prstGeom>
          <a:noFill/>
        </p:spPr>
        <p:txBody>
          <a:bodyPr wrap="square" rtlCol="0">
            <a:spAutoFit/>
          </a:bodyPr>
          <a:lstStyle/>
          <a:p>
            <a:r>
              <a:rPr kumimoji="1" lang="ja-JP" altLang="en-US" sz="1400" b="1" dirty="0">
                <a:solidFill>
                  <a:schemeClr val="bg1"/>
                </a:solidFill>
                <a:latin typeface="+mn-ea"/>
              </a:rPr>
              <a:t>マングアル・スパークリング</a:t>
            </a:r>
          </a:p>
        </p:txBody>
      </p:sp>
      <p:sp>
        <p:nvSpPr>
          <p:cNvPr id="110" name="テキスト ボックス 109">
            <a:extLst>
              <a:ext uri="{FF2B5EF4-FFF2-40B4-BE49-F238E27FC236}">
                <a16:creationId xmlns:a16="http://schemas.microsoft.com/office/drawing/2014/main" id="{BCECE723-CFC5-4231-B69F-B687AFA4BAD0}"/>
              </a:ext>
            </a:extLst>
          </p:cNvPr>
          <p:cNvSpPr txBox="1"/>
          <p:nvPr/>
        </p:nvSpPr>
        <p:spPr>
          <a:xfrm>
            <a:off x="6318324" y="3447579"/>
            <a:ext cx="3102752" cy="738664"/>
          </a:xfrm>
          <a:prstGeom prst="rect">
            <a:avLst/>
          </a:prstGeom>
          <a:noFill/>
        </p:spPr>
        <p:txBody>
          <a:bodyPr wrap="square" rtlCol="0">
            <a:spAutoFit/>
          </a:bodyPr>
          <a:lstStyle/>
          <a:p>
            <a:r>
              <a:rPr kumimoji="1" lang="ja-JP" altLang="en-US" sz="1050" b="1" dirty="0">
                <a:solidFill>
                  <a:schemeClr val="bg1"/>
                </a:solidFill>
                <a:latin typeface="+mn-ea"/>
              </a:rPr>
              <a:t>原産国：スペイン</a:t>
            </a:r>
            <a:endParaRPr kumimoji="1" lang="en-US" altLang="ja-JP" sz="1050" b="1" dirty="0">
              <a:solidFill>
                <a:schemeClr val="bg1"/>
              </a:solidFill>
              <a:latin typeface="+mn-ea"/>
            </a:endParaRPr>
          </a:p>
          <a:p>
            <a:r>
              <a:rPr kumimoji="1" lang="ja-JP" altLang="en-US" sz="1050" b="1" dirty="0">
                <a:solidFill>
                  <a:schemeClr val="bg1"/>
                </a:solidFill>
                <a:latin typeface="+mn-ea"/>
              </a:rPr>
              <a:t>生産者：ボデガス　アルベロ</a:t>
            </a:r>
            <a:endParaRPr kumimoji="1" lang="en-US" altLang="ja-JP" sz="1050" b="1" dirty="0">
              <a:solidFill>
                <a:schemeClr val="bg1"/>
              </a:solidFill>
              <a:latin typeface="+mn-ea"/>
            </a:endParaRPr>
          </a:p>
          <a:p>
            <a:r>
              <a:rPr kumimoji="1" lang="ja-JP" altLang="en-US" sz="1050" b="1" dirty="0">
                <a:solidFill>
                  <a:schemeClr val="bg1"/>
                </a:solidFill>
                <a:latin typeface="+mn-ea"/>
              </a:rPr>
              <a:t>品種　：シャルドネ</a:t>
            </a:r>
            <a:r>
              <a:rPr kumimoji="1" lang="en-US" altLang="ja-JP" sz="1050" b="1" dirty="0">
                <a:solidFill>
                  <a:schemeClr val="bg1"/>
                </a:solidFill>
                <a:latin typeface="+mn-ea"/>
              </a:rPr>
              <a:t>/</a:t>
            </a:r>
            <a:r>
              <a:rPr kumimoji="1" lang="ja-JP" altLang="en-US" sz="1050" b="1" dirty="0">
                <a:solidFill>
                  <a:schemeClr val="bg1"/>
                </a:solidFill>
                <a:latin typeface="+mn-ea"/>
              </a:rPr>
              <a:t>マカベオ</a:t>
            </a:r>
            <a:endParaRPr kumimoji="1" lang="en-US" altLang="ja-JP" sz="1050" b="1" dirty="0">
              <a:solidFill>
                <a:schemeClr val="bg1"/>
              </a:solidFill>
              <a:latin typeface="+mn-ea"/>
            </a:endParaRPr>
          </a:p>
          <a:p>
            <a:r>
              <a:rPr kumimoji="1" lang="ja-JP" altLang="en-US" sz="1050" b="1" dirty="0">
                <a:solidFill>
                  <a:schemeClr val="bg1"/>
                </a:solidFill>
                <a:latin typeface="+mn-ea"/>
              </a:rPr>
              <a:t>味わい：白泡・辛口・ミディアムボディ</a:t>
            </a:r>
          </a:p>
        </p:txBody>
      </p:sp>
      <p:sp>
        <p:nvSpPr>
          <p:cNvPr id="111" name="テキスト ボックス 110">
            <a:extLst>
              <a:ext uri="{FF2B5EF4-FFF2-40B4-BE49-F238E27FC236}">
                <a16:creationId xmlns:a16="http://schemas.microsoft.com/office/drawing/2014/main" id="{E2AC4328-F09B-4A97-80E9-1BBBBB708AA5}"/>
              </a:ext>
            </a:extLst>
          </p:cNvPr>
          <p:cNvSpPr txBox="1"/>
          <p:nvPr/>
        </p:nvSpPr>
        <p:spPr>
          <a:xfrm>
            <a:off x="6594713" y="4826057"/>
            <a:ext cx="2935903" cy="338554"/>
          </a:xfrm>
          <a:prstGeom prst="rect">
            <a:avLst/>
          </a:prstGeom>
          <a:noFill/>
        </p:spPr>
        <p:txBody>
          <a:bodyPr wrap="square" rtlCol="0">
            <a:spAutoFit/>
          </a:bodyPr>
          <a:lstStyle/>
          <a:p>
            <a:r>
              <a:rPr kumimoji="1" lang="ja-JP" altLang="en-US" sz="1600" b="1" dirty="0">
                <a:solidFill>
                  <a:schemeClr val="bg1"/>
                </a:solidFill>
                <a:latin typeface="+mn-ea"/>
              </a:rPr>
              <a:t>マングアル・スパークリング</a:t>
            </a:r>
          </a:p>
        </p:txBody>
      </p:sp>
      <p:sp>
        <p:nvSpPr>
          <p:cNvPr id="116" name="テキスト ボックス 115">
            <a:extLst>
              <a:ext uri="{FF2B5EF4-FFF2-40B4-BE49-F238E27FC236}">
                <a16:creationId xmlns:a16="http://schemas.microsoft.com/office/drawing/2014/main" id="{6AB1121E-4554-4092-AFBF-C046DA376164}"/>
              </a:ext>
            </a:extLst>
          </p:cNvPr>
          <p:cNvSpPr txBox="1"/>
          <p:nvPr/>
        </p:nvSpPr>
        <p:spPr>
          <a:xfrm>
            <a:off x="6366560" y="5165314"/>
            <a:ext cx="4191926" cy="292388"/>
          </a:xfrm>
          <a:prstGeom prst="rect">
            <a:avLst/>
          </a:prstGeom>
          <a:noFill/>
        </p:spPr>
        <p:txBody>
          <a:bodyPr wrap="square" rtlCol="0">
            <a:spAutoFit/>
          </a:bodyPr>
          <a:lstStyle/>
          <a:p>
            <a:r>
              <a:rPr kumimoji="1" lang="ja-JP" altLang="en-US" sz="1300" b="1" dirty="0">
                <a:solidFill>
                  <a:schemeClr val="bg1"/>
                </a:solidFill>
                <a:latin typeface="+mn-ea"/>
              </a:rPr>
              <a:t>オーガニック＆ヴィーガンのスパークリングワイン！</a:t>
            </a:r>
          </a:p>
        </p:txBody>
      </p:sp>
      <p:sp>
        <p:nvSpPr>
          <p:cNvPr id="119" name="テキスト ボックス 118">
            <a:extLst>
              <a:ext uri="{FF2B5EF4-FFF2-40B4-BE49-F238E27FC236}">
                <a16:creationId xmlns:a16="http://schemas.microsoft.com/office/drawing/2014/main" id="{88820020-FEDD-4E1E-B0B0-CB6FCDB24C58}"/>
              </a:ext>
            </a:extLst>
          </p:cNvPr>
          <p:cNvSpPr txBox="1"/>
          <p:nvPr/>
        </p:nvSpPr>
        <p:spPr>
          <a:xfrm>
            <a:off x="6488188" y="6503311"/>
            <a:ext cx="3904243" cy="830997"/>
          </a:xfrm>
          <a:prstGeom prst="rect">
            <a:avLst/>
          </a:prstGeom>
          <a:noFill/>
        </p:spPr>
        <p:txBody>
          <a:bodyPr wrap="square" rtlCol="0">
            <a:spAutoFit/>
          </a:bodyPr>
          <a:lstStyle/>
          <a:p>
            <a:r>
              <a:rPr kumimoji="1" lang="ja-JP" altLang="en-US" sz="1200" b="1" dirty="0">
                <a:solidFill>
                  <a:schemeClr val="bg1"/>
                </a:solidFill>
                <a:latin typeface="+mn-ea"/>
              </a:rPr>
              <a:t>原産国：スペイン</a:t>
            </a:r>
            <a:endParaRPr kumimoji="1" lang="en-US" altLang="ja-JP" sz="1200" b="1" dirty="0">
              <a:solidFill>
                <a:schemeClr val="bg1"/>
              </a:solidFill>
              <a:latin typeface="+mn-ea"/>
            </a:endParaRPr>
          </a:p>
          <a:p>
            <a:r>
              <a:rPr kumimoji="1" lang="ja-JP" altLang="en-US" sz="1200" b="1" dirty="0">
                <a:solidFill>
                  <a:schemeClr val="bg1"/>
                </a:solidFill>
                <a:latin typeface="+mn-ea"/>
              </a:rPr>
              <a:t>生産者：ボデガス　アルベロ</a:t>
            </a:r>
            <a:endParaRPr kumimoji="1" lang="en-US" altLang="ja-JP" sz="1200" b="1" dirty="0">
              <a:solidFill>
                <a:schemeClr val="bg1"/>
              </a:solidFill>
              <a:latin typeface="+mn-ea"/>
            </a:endParaRPr>
          </a:p>
          <a:p>
            <a:r>
              <a:rPr kumimoji="1" lang="ja-JP" altLang="en-US" sz="1200" b="1" dirty="0">
                <a:solidFill>
                  <a:schemeClr val="bg1"/>
                </a:solidFill>
                <a:latin typeface="+mn-ea"/>
              </a:rPr>
              <a:t>品種　：シャルドネ</a:t>
            </a:r>
            <a:r>
              <a:rPr kumimoji="1" lang="en-US" altLang="ja-JP" sz="1200" b="1" dirty="0">
                <a:solidFill>
                  <a:schemeClr val="bg1"/>
                </a:solidFill>
                <a:latin typeface="+mn-ea"/>
              </a:rPr>
              <a:t>/</a:t>
            </a:r>
            <a:r>
              <a:rPr kumimoji="1" lang="ja-JP" altLang="en-US" sz="1200" b="1" dirty="0">
                <a:solidFill>
                  <a:schemeClr val="bg1"/>
                </a:solidFill>
                <a:latin typeface="+mn-ea"/>
              </a:rPr>
              <a:t>マカベオ</a:t>
            </a:r>
            <a:endParaRPr kumimoji="1" lang="en-US" altLang="ja-JP" sz="1200" b="1" dirty="0">
              <a:solidFill>
                <a:schemeClr val="bg1"/>
              </a:solidFill>
              <a:latin typeface="+mn-ea"/>
            </a:endParaRPr>
          </a:p>
          <a:p>
            <a:r>
              <a:rPr kumimoji="1" lang="ja-JP" altLang="en-US" sz="1200" b="1" dirty="0">
                <a:solidFill>
                  <a:schemeClr val="bg1"/>
                </a:solidFill>
                <a:latin typeface="+mn-ea"/>
              </a:rPr>
              <a:t>味わい：白泡・辛口・ミディアムボディ</a:t>
            </a:r>
          </a:p>
        </p:txBody>
      </p:sp>
      <p:sp>
        <p:nvSpPr>
          <p:cNvPr id="121" name="テキスト ボックス 120">
            <a:extLst>
              <a:ext uri="{FF2B5EF4-FFF2-40B4-BE49-F238E27FC236}">
                <a16:creationId xmlns:a16="http://schemas.microsoft.com/office/drawing/2014/main" id="{9ACB8D7E-2E11-40E1-8C10-AA3EF5617352}"/>
              </a:ext>
            </a:extLst>
          </p:cNvPr>
          <p:cNvSpPr txBox="1"/>
          <p:nvPr/>
        </p:nvSpPr>
        <p:spPr>
          <a:xfrm>
            <a:off x="6380686" y="5511798"/>
            <a:ext cx="4011745" cy="969496"/>
          </a:xfrm>
          <a:prstGeom prst="rect">
            <a:avLst/>
          </a:prstGeom>
          <a:noFill/>
        </p:spPr>
        <p:txBody>
          <a:bodyPr wrap="square" rtlCol="0">
            <a:spAutoFit/>
          </a:bodyPr>
          <a:lstStyle/>
          <a:p>
            <a:r>
              <a:rPr kumimoji="1" lang="en-US" altLang="ja-JP" sz="950" dirty="0">
                <a:solidFill>
                  <a:schemeClr val="bg1"/>
                </a:solidFill>
                <a:latin typeface="+mn-ea"/>
              </a:rPr>
              <a:t>100% </a:t>
            </a:r>
            <a:r>
              <a:rPr kumimoji="1" lang="ja-JP" altLang="en-US" sz="950" dirty="0">
                <a:solidFill>
                  <a:schemeClr val="bg1"/>
                </a:solidFill>
                <a:latin typeface="+mn-ea"/>
              </a:rPr>
              <a:t>オーガニックでビーガン認定を受けています。化学薬品、殺虫剤、除草剤を一切使用していません。畑は海抜</a:t>
            </a:r>
            <a:r>
              <a:rPr kumimoji="1" lang="en-US" altLang="ja-JP" sz="950" dirty="0">
                <a:solidFill>
                  <a:schemeClr val="bg1"/>
                </a:solidFill>
                <a:latin typeface="+mn-ea"/>
              </a:rPr>
              <a:t>800</a:t>
            </a:r>
            <a:r>
              <a:rPr kumimoji="1" lang="ja-JP" altLang="en-US" sz="950" dirty="0">
                <a:solidFill>
                  <a:schemeClr val="bg1"/>
                </a:solidFill>
                <a:latin typeface="+mn-ea"/>
              </a:rPr>
              <a:t>メートルの高度に位置し、地中海性気候がぶどう畑と粘土質の土壌に十分な日光をもたらします。ぶどうは夜収穫。緑がかった黄色のきれいで明るい色で、クリーミーな泡、フレッシュ感、ほどよい酸味、トロピカルなフルーツを感じられるスパークリングです。</a:t>
            </a:r>
          </a:p>
        </p:txBody>
      </p:sp>
      <p:grpSp>
        <p:nvGrpSpPr>
          <p:cNvPr id="65" name="グループ化 64">
            <a:extLst>
              <a:ext uri="{FF2B5EF4-FFF2-40B4-BE49-F238E27FC236}">
                <a16:creationId xmlns:a16="http://schemas.microsoft.com/office/drawing/2014/main" id="{2F2E7759-532A-48EE-9BA1-2863EF597708}"/>
              </a:ext>
            </a:extLst>
          </p:cNvPr>
          <p:cNvGrpSpPr/>
          <p:nvPr/>
        </p:nvGrpSpPr>
        <p:grpSpPr>
          <a:xfrm>
            <a:off x="6407636" y="4240154"/>
            <a:ext cx="481732" cy="221920"/>
            <a:chOff x="6752865" y="4253770"/>
            <a:chExt cx="481732" cy="221920"/>
          </a:xfrm>
        </p:grpSpPr>
        <p:sp>
          <p:nvSpPr>
            <p:cNvPr id="66" name="四角形: 角を丸くする 65">
              <a:extLst>
                <a:ext uri="{FF2B5EF4-FFF2-40B4-BE49-F238E27FC236}">
                  <a16:creationId xmlns:a16="http://schemas.microsoft.com/office/drawing/2014/main" id="{C8563F73-749D-4C60-92A5-7DD454C2431C}"/>
                </a:ext>
              </a:extLst>
            </p:cNvPr>
            <p:cNvSpPr/>
            <p:nvPr/>
          </p:nvSpPr>
          <p:spPr>
            <a:xfrm>
              <a:off x="6752865" y="4265448"/>
              <a:ext cx="388271" cy="18449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525"/>
            </a:p>
          </p:txBody>
        </p:sp>
        <p:sp>
          <p:nvSpPr>
            <p:cNvPr id="75" name="テキスト ボックス 74">
              <a:extLst>
                <a:ext uri="{FF2B5EF4-FFF2-40B4-BE49-F238E27FC236}">
                  <a16:creationId xmlns:a16="http://schemas.microsoft.com/office/drawing/2014/main" id="{A08F5BC3-30AB-49E4-8E6B-B80E5B7CB6FD}"/>
                </a:ext>
              </a:extLst>
            </p:cNvPr>
            <p:cNvSpPr txBox="1"/>
            <p:nvPr/>
          </p:nvSpPr>
          <p:spPr>
            <a:xfrm>
              <a:off x="6758548" y="4253770"/>
              <a:ext cx="476049" cy="221920"/>
            </a:xfrm>
            <a:prstGeom prst="rect">
              <a:avLst/>
            </a:prstGeom>
            <a:noFill/>
          </p:spPr>
          <p:txBody>
            <a:bodyPr wrap="square" rtlCol="0">
              <a:spAutoFit/>
            </a:bodyPr>
            <a:lstStyle/>
            <a:p>
              <a:r>
                <a:rPr kumimoji="1" lang="ja-JP" altLang="en-US" sz="842" b="1" dirty="0">
                  <a:solidFill>
                    <a:srgbClr val="89162B"/>
                  </a:solidFill>
                  <a:latin typeface="+mn-ea"/>
                </a:rPr>
                <a:t>価格</a:t>
              </a:r>
            </a:p>
          </p:txBody>
        </p:sp>
      </p:grpSp>
      <p:grpSp>
        <p:nvGrpSpPr>
          <p:cNvPr id="83" name="グループ化 82">
            <a:extLst>
              <a:ext uri="{FF2B5EF4-FFF2-40B4-BE49-F238E27FC236}">
                <a16:creationId xmlns:a16="http://schemas.microsoft.com/office/drawing/2014/main" id="{2E0BDC5B-B415-4747-A155-58C636E382BE}"/>
              </a:ext>
            </a:extLst>
          </p:cNvPr>
          <p:cNvGrpSpPr/>
          <p:nvPr/>
        </p:nvGrpSpPr>
        <p:grpSpPr>
          <a:xfrm>
            <a:off x="6398579" y="2008162"/>
            <a:ext cx="392268" cy="183496"/>
            <a:chOff x="6398579" y="2008162"/>
            <a:chExt cx="392268" cy="183496"/>
          </a:xfrm>
        </p:grpSpPr>
        <p:sp>
          <p:nvSpPr>
            <p:cNvPr id="85" name="四角形: 角を丸くする 84">
              <a:extLst>
                <a:ext uri="{FF2B5EF4-FFF2-40B4-BE49-F238E27FC236}">
                  <a16:creationId xmlns:a16="http://schemas.microsoft.com/office/drawing/2014/main" id="{FA909B1F-1CD4-4A23-829B-709BF95C978A}"/>
                </a:ext>
              </a:extLst>
            </p:cNvPr>
            <p:cNvSpPr/>
            <p:nvPr/>
          </p:nvSpPr>
          <p:spPr>
            <a:xfrm>
              <a:off x="6420048" y="2017977"/>
              <a:ext cx="288791" cy="15330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525"/>
            </a:p>
          </p:txBody>
        </p:sp>
        <p:sp>
          <p:nvSpPr>
            <p:cNvPr id="95" name="テキスト ボックス 94">
              <a:extLst>
                <a:ext uri="{FF2B5EF4-FFF2-40B4-BE49-F238E27FC236}">
                  <a16:creationId xmlns:a16="http://schemas.microsoft.com/office/drawing/2014/main" id="{1BEDBE79-56B7-41A9-BB81-2714B440C23F}"/>
                </a:ext>
              </a:extLst>
            </p:cNvPr>
            <p:cNvSpPr txBox="1"/>
            <p:nvPr/>
          </p:nvSpPr>
          <p:spPr>
            <a:xfrm>
              <a:off x="6398579" y="2008162"/>
              <a:ext cx="392268" cy="183496"/>
            </a:xfrm>
            <a:prstGeom prst="rect">
              <a:avLst/>
            </a:prstGeom>
            <a:noFill/>
          </p:spPr>
          <p:txBody>
            <a:bodyPr wrap="square" rtlCol="0">
              <a:spAutoFit/>
            </a:bodyPr>
            <a:lstStyle/>
            <a:p>
              <a:r>
                <a:rPr kumimoji="1" lang="ja-JP" altLang="en-US" sz="600" b="1" dirty="0">
                  <a:solidFill>
                    <a:srgbClr val="89162B"/>
                  </a:solidFill>
                  <a:latin typeface="+mn-ea"/>
                </a:rPr>
                <a:t>価格</a:t>
              </a:r>
            </a:p>
          </p:txBody>
        </p:sp>
      </p:grpSp>
      <p:grpSp>
        <p:nvGrpSpPr>
          <p:cNvPr id="96" name="グループ化 95">
            <a:extLst>
              <a:ext uri="{FF2B5EF4-FFF2-40B4-BE49-F238E27FC236}">
                <a16:creationId xmlns:a16="http://schemas.microsoft.com/office/drawing/2014/main" id="{86EAC950-3F0C-4164-961C-98E0F9EF9858}"/>
              </a:ext>
            </a:extLst>
          </p:cNvPr>
          <p:cNvGrpSpPr/>
          <p:nvPr/>
        </p:nvGrpSpPr>
        <p:grpSpPr>
          <a:xfrm>
            <a:off x="6564443" y="7433712"/>
            <a:ext cx="481732" cy="221920"/>
            <a:chOff x="7898818" y="7419868"/>
            <a:chExt cx="481732" cy="221920"/>
          </a:xfrm>
        </p:grpSpPr>
        <p:sp>
          <p:nvSpPr>
            <p:cNvPr id="98" name="四角形: 角を丸くする 97">
              <a:extLst>
                <a:ext uri="{FF2B5EF4-FFF2-40B4-BE49-F238E27FC236}">
                  <a16:creationId xmlns:a16="http://schemas.microsoft.com/office/drawing/2014/main" id="{795405D7-271B-46E1-8877-3FB4DE0A7162}"/>
                </a:ext>
              </a:extLst>
            </p:cNvPr>
            <p:cNvSpPr/>
            <p:nvPr/>
          </p:nvSpPr>
          <p:spPr>
            <a:xfrm>
              <a:off x="7898818" y="7431546"/>
              <a:ext cx="388271" cy="18449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525"/>
            </a:p>
          </p:txBody>
        </p:sp>
        <p:sp>
          <p:nvSpPr>
            <p:cNvPr id="106" name="テキスト ボックス 105">
              <a:extLst>
                <a:ext uri="{FF2B5EF4-FFF2-40B4-BE49-F238E27FC236}">
                  <a16:creationId xmlns:a16="http://schemas.microsoft.com/office/drawing/2014/main" id="{449F632A-9AFC-443B-949C-263ED9D70139}"/>
                </a:ext>
              </a:extLst>
            </p:cNvPr>
            <p:cNvSpPr txBox="1"/>
            <p:nvPr/>
          </p:nvSpPr>
          <p:spPr>
            <a:xfrm>
              <a:off x="7904501" y="7419868"/>
              <a:ext cx="476049" cy="221920"/>
            </a:xfrm>
            <a:prstGeom prst="rect">
              <a:avLst/>
            </a:prstGeom>
            <a:noFill/>
          </p:spPr>
          <p:txBody>
            <a:bodyPr wrap="square" rtlCol="0">
              <a:spAutoFit/>
            </a:bodyPr>
            <a:lstStyle/>
            <a:p>
              <a:r>
                <a:rPr kumimoji="1" lang="ja-JP" altLang="en-US" sz="842" b="1" dirty="0">
                  <a:solidFill>
                    <a:srgbClr val="89162B"/>
                  </a:solidFill>
                  <a:latin typeface="+mn-ea"/>
                </a:rPr>
                <a:t>価格</a:t>
              </a:r>
            </a:p>
          </p:txBody>
        </p:sp>
      </p:grpSp>
      <p:sp>
        <p:nvSpPr>
          <p:cNvPr id="112" name="テキスト ボックス 111">
            <a:extLst>
              <a:ext uri="{FF2B5EF4-FFF2-40B4-BE49-F238E27FC236}">
                <a16:creationId xmlns:a16="http://schemas.microsoft.com/office/drawing/2014/main" id="{B0931A7D-C937-4C9B-A6E0-51E72796A59D}"/>
              </a:ext>
            </a:extLst>
          </p:cNvPr>
          <p:cNvSpPr txBox="1"/>
          <p:nvPr/>
        </p:nvSpPr>
        <p:spPr>
          <a:xfrm>
            <a:off x="1938773" y="1958432"/>
            <a:ext cx="900070" cy="253916"/>
          </a:xfrm>
          <a:prstGeom prst="rect">
            <a:avLst/>
          </a:prstGeom>
          <a:noFill/>
        </p:spPr>
        <p:txBody>
          <a:bodyPr wrap="square" rtlCol="0">
            <a:spAutoFit/>
          </a:bodyPr>
          <a:lstStyle/>
          <a:p>
            <a:pPr algn="r"/>
            <a:r>
              <a:rPr kumimoji="1" lang="ja-JP" altLang="en-US" sz="1000" b="1" dirty="0">
                <a:solidFill>
                  <a:schemeClr val="bg1"/>
                </a:solidFill>
                <a:latin typeface="+mn-ea"/>
              </a:rPr>
              <a:t>円 </a:t>
            </a:r>
            <a:r>
              <a:rPr kumimoji="1" lang="en-US" altLang="ja-JP" sz="1000" b="1" dirty="0">
                <a:solidFill>
                  <a:schemeClr val="bg1"/>
                </a:solidFill>
                <a:latin typeface="+mn-ea"/>
              </a:rPr>
              <a:t>(</a:t>
            </a:r>
            <a:r>
              <a:rPr kumimoji="1" lang="ja-JP" altLang="en-US" sz="1000" b="1" dirty="0">
                <a:solidFill>
                  <a:schemeClr val="bg1"/>
                </a:solidFill>
                <a:latin typeface="+mn-ea"/>
              </a:rPr>
              <a:t>税込</a:t>
            </a:r>
            <a:r>
              <a:rPr kumimoji="1" lang="en-US" altLang="ja-JP" sz="1000" b="1" dirty="0">
                <a:solidFill>
                  <a:schemeClr val="bg1"/>
                </a:solidFill>
                <a:latin typeface="+mn-ea"/>
              </a:rPr>
              <a:t>)</a:t>
            </a:r>
            <a:endParaRPr kumimoji="1" lang="ja-JP" altLang="en-US" sz="1000" b="1" dirty="0">
              <a:solidFill>
                <a:schemeClr val="bg1"/>
              </a:solidFill>
              <a:latin typeface="+mn-ea"/>
            </a:endParaRPr>
          </a:p>
        </p:txBody>
      </p:sp>
      <p:grpSp>
        <p:nvGrpSpPr>
          <p:cNvPr id="113" name="グループ化 112">
            <a:extLst>
              <a:ext uri="{FF2B5EF4-FFF2-40B4-BE49-F238E27FC236}">
                <a16:creationId xmlns:a16="http://schemas.microsoft.com/office/drawing/2014/main" id="{FF61B008-06F5-4729-9D38-6221E595E913}"/>
              </a:ext>
            </a:extLst>
          </p:cNvPr>
          <p:cNvGrpSpPr/>
          <p:nvPr/>
        </p:nvGrpSpPr>
        <p:grpSpPr>
          <a:xfrm>
            <a:off x="776680" y="1984185"/>
            <a:ext cx="724955" cy="190091"/>
            <a:chOff x="776680" y="1984185"/>
            <a:chExt cx="724955" cy="190091"/>
          </a:xfrm>
        </p:grpSpPr>
        <p:sp>
          <p:nvSpPr>
            <p:cNvPr id="114" name="四角形: 角を丸くする 113">
              <a:extLst>
                <a:ext uri="{FF2B5EF4-FFF2-40B4-BE49-F238E27FC236}">
                  <a16:creationId xmlns:a16="http://schemas.microsoft.com/office/drawing/2014/main" id="{190575CE-4413-4B69-9CA4-C05E841E8F8E}"/>
                </a:ext>
              </a:extLst>
            </p:cNvPr>
            <p:cNvSpPr/>
            <p:nvPr/>
          </p:nvSpPr>
          <p:spPr>
            <a:xfrm>
              <a:off x="814780" y="1984185"/>
              <a:ext cx="561722" cy="17535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525"/>
            </a:p>
          </p:txBody>
        </p:sp>
        <p:sp>
          <p:nvSpPr>
            <p:cNvPr id="115" name="テキスト ボックス 114">
              <a:extLst>
                <a:ext uri="{FF2B5EF4-FFF2-40B4-BE49-F238E27FC236}">
                  <a16:creationId xmlns:a16="http://schemas.microsoft.com/office/drawing/2014/main" id="{4CC89990-17B9-434C-A02E-62B067F57F01}"/>
                </a:ext>
              </a:extLst>
            </p:cNvPr>
            <p:cNvSpPr txBox="1"/>
            <p:nvPr/>
          </p:nvSpPr>
          <p:spPr>
            <a:xfrm>
              <a:off x="776680" y="1989610"/>
              <a:ext cx="724955" cy="184666"/>
            </a:xfrm>
            <a:prstGeom prst="rect">
              <a:avLst/>
            </a:prstGeom>
            <a:noFill/>
          </p:spPr>
          <p:txBody>
            <a:bodyPr wrap="square" rtlCol="0">
              <a:spAutoFit/>
            </a:bodyPr>
            <a:lstStyle/>
            <a:p>
              <a:r>
                <a:rPr kumimoji="1" lang="ja-JP" altLang="en-US" sz="600" b="1" dirty="0">
                  <a:solidFill>
                    <a:srgbClr val="89162B"/>
                  </a:solidFill>
                  <a:latin typeface="+mn-ea"/>
                </a:rPr>
                <a:t>希望小売価格</a:t>
              </a:r>
            </a:p>
          </p:txBody>
        </p:sp>
      </p:grpSp>
      <p:grpSp>
        <p:nvGrpSpPr>
          <p:cNvPr id="117" name="グループ化 116">
            <a:extLst>
              <a:ext uri="{FF2B5EF4-FFF2-40B4-BE49-F238E27FC236}">
                <a16:creationId xmlns:a16="http://schemas.microsoft.com/office/drawing/2014/main" id="{59AD5E7C-ED47-4403-AA4D-CD39A9617BEE}"/>
              </a:ext>
            </a:extLst>
          </p:cNvPr>
          <p:cNvGrpSpPr/>
          <p:nvPr/>
        </p:nvGrpSpPr>
        <p:grpSpPr>
          <a:xfrm>
            <a:off x="886113" y="4111950"/>
            <a:ext cx="469661" cy="351506"/>
            <a:chOff x="860269" y="4063164"/>
            <a:chExt cx="469661" cy="351506"/>
          </a:xfrm>
        </p:grpSpPr>
        <p:sp>
          <p:nvSpPr>
            <p:cNvPr id="118" name="四角形: 角を丸くする 117">
              <a:extLst>
                <a:ext uri="{FF2B5EF4-FFF2-40B4-BE49-F238E27FC236}">
                  <a16:creationId xmlns:a16="http://schemas.microsoft.com/office/drawing/2014/main" id="{BA86EC5A-F44A-4E3B-8205-C58BF774C15C}"/>
                </a:ext>
              </a:extLst>
            </p:cNvPr>
            <p:cNvSpPr/>
            <p:nvPr/>
          </p:nvSpPr>
          <p:spPr>
            <a:xfrm>
              <a:off x="932285" y="4072006"/>
              <a:ext cx="325630" cy="31170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525"/>
            </a:p>
          </p:txBody>
        </p:sp>
        <p:sp>
          <p:nvSpPr>
            <p:cNvPr id="120" name="テキスト ボックス 119">
              <a:extLst>
                <a:ext uri="{FF2B5EF4-FFF2-40B4-BE49-F238E27FC236}">
                  <a16:creationId xmlns:a16="http://schemas.microsoft.com/office/drawing/2014/main" id="{E8F757B2-0C4D-43CD-8D19-BF8CDF671496}"/>
                </a:ext>
              </a:extLst>
            </p:cNvPr>
            <p:cNvSpPr txBox="1"/>
            <p:nvPr/>
          </p:nvSpPr>
          <p:spPr>
            <a:xfrm>
              <a:off x="860269" y="4063164"/>
              <a:ext cx="469661" cy="351506"/>
            </a:xfrm>
            <a:prstGeom prst="rect">
              <a:avLst/>
            </a:prstGeom>
            <a:noFill/>
          </p:spPr>
          <p:txBody>
            <a:bodyPr wrap="square" rtlCol="0">
              <a:spAutoFit/>
            </a:bodyPr>
            <a:lstStyle/>
            <a:p>
              <a:pPr algn="ctr"/>
              <a:r>
                <a:rPr kumimoji="1" lang="ja-JP" altLang="en-US" sz="842" b="1" dirty="0">
                  <a:solidFill>
                    <a:srgbClr val="89162B"/>
                  </a:solidFill>
                  <a:latin typeface="+mn-ea"/>
                </a:rPr>
                <a:t>希望</a:t>
              </a:r>
              <a:endParaRPr kumimoji="1" lang="en-US" altLang="ja-JP" sz="842" b="1" dirty="0">
                <a:solidFill>
                  <a:srgbClr val="89162B"/>
                </a:solidFill>
                <a:latin typeface="+mn-ea"/>
              </a:endParaRPr>
            </a:p>
            <a:p>
              <a:pPr algn="ctr"/>
              <a:r>
                <a:rPr kumimoji="1" lang="ja-JP" altLang="en-US" sz="842" b="1" dirty="0">
                  <a:solidFill>
                    <a:srgbClr val="89162B"/>
                  </a:solidFill>
                  <a:latin typeface="+mn-ea"/>
                </a:rPr>
                <a:t>小売</a:t>
              </a:r>
            </a:p>
          </p:txBody>
        </p:sp>
      </p:grpSp>
      <p:sp>
        <p:nvSpPr>
          <p:cNvPr id="122" name="テキスト ボックス 121">
            <a:extLst>
              <a:ext uri="{FF2B5EF4-FFF2-40B4-BE49-F238E27FC236}">
                <a16:creationId xmlns:a16="http://schemas.microsoft.com/office/drawing/2014/main" id="{F98E04E6-0451-4CA3-9802-E7DC148B4AB0}"/>
              </a:ext>
            </a:extLst>
          </p:cNvPr>
          <p:cNvSpPr txBox="1"/>
          <p:nvPr/>
        </p:nvSpPr>
        <p:spPr>
          <a:xfrm>
            <a:off x="1307677" y="4120808"/>
            <a:ext cx="2554458" cy="384721"/>
          </a:xfrm>
          <a:prstGeom prst="rect">
            <a:avLst/>
          </a:prstGeom>
          <a:noFill/>
        </p:spPr>
        <p:txBody>
          <a:bodyPr wrap="square" rtlCol="0">
            <a:spAutoFit/>
          </a:bodyPr>
          <a:lstStyle/>
          <a:p>
            <a:r>
              <a:rPr kumimoji="1" lang="en-US" altLang="ja-JP" sz="1900" b="1" dirty="0">
                <a:solidFill>
                  <a:schemeClr val="bg1"/>
                </a:solidFill>
                <a:latin typeface="+mn-ea"/>
              </a:rPr>
              <a:t>\2,200 (</a:t>
            </a:r>
            <a:r>
              <a:rPr kumimoji="1" lang="ja-JP" altLang="en-US" b="1" dirty="0">
                <a:solidFill>
                  <a:schemeClr val="bg1"/>
                </a:solidFill>
                <a:latin typeface="+mn-ea"/>
              </a:rPr>
              <a:t>税込</a:t>
            </a:r>
            <a:r>
              <a:rPr kumimoji="1" lang="ja-JP" altLang="en-US" sz="1900" b="1" dirty="0">
                <a:solidFill>
                  <a:schemeClr val="bg1"/>
                </a:solidFill>
                <a:latin typeface="+mn-ea"/>
              </a:rPr>
              <a:t> </a:t>
            </a:r>
            <a:r>
              <a:rPr kumimoji="1" lang="en-US" altLang="ja-JP" sz="1900" b="1" dirty="0">
                <a:solidFill>
                  <a:schemeClr val="bg1"/>
                </a:solidFill>
                <a:latin typeface="+mn-ea"/>
              </a:rPr>
              <a:t>\2,420)</a:t>
            </a:r>
            <a:endParaRPr kumimoji="1" lang="ja-JP" altLang="en-US" sz="1900" b="1" dirty="0">
              <a:solidFill>
                <a:schemeClr val="bg1"/>
              </a:solidFill>
              <a:latin typeface="+mn-ea"/>
            </a:endParaRPr>
          </a:p>
        </p:txBody>
      </p:sp>
      <p:grpSp>
        <p:nvGrpSpPr>
          <p:cNvPr id="123" name="グループ化 122">
            <a:extLst>
              <a:ext uri="{FF2B5EF4-FFF2-40B4-BE49-F238E27FC236}">
                <a16:creationId xmlns:a16="http://schemas.microsoft.com/office/drawing/2014/main" id="{A6BD7E44-0C32-4261-B2B3-233D1A7508B6}"/>
              </a:ext>
            </a:extLst>
          </p:cNvPr>
          <p:cNvGrpSpPr/>
          <p:nvPr/>
        </p:nvGrpSpPr>
        <p:grpSpPr>
          <a:xfrm>
            <a:off x="1039691" y="7280622"/>
            <a:ext cx="632166" cy="400110"/>
            <a:chOff x="1039691" y="7280622"/>
            <a:chExt cx="632166" cy="400110"/>
          </a:xfrm>
        </p:grpSpPr>
        <p:sp>
          <p:nvSpPr>
            <p:cNvPr id="124" name="四角形: 角を丸くする 123">
              <a:extLst>
                <a:ext uri="{FF2B5EF4-FFF2-40B4-BE49-F238E27FC236}">
                  <a16:creationId xmlns:a16="http://schemas.microsoft.com/office/drawing/2014/main" id="{F6D9284E-2196-4551-A3EA-3CF7C557A0DC}"/>
                </a:ext>
              </a:extLst>
            </p:cNvPr>
            <p:cNvSpPr/>
            <p:nvPr/>
          </p:nvSpPr>
          <p:spPr>
            <a:xfrm>
              <a:off x="1159242" y="7286053"/>
              <a:ext cx="414408" cy="38891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525"/>
            </a:p>
          </p:txBody>
        </p:sp>
        <p:sp>
          <p:nvSpPr>
            <p:cNvPr id="125" name="テキスト ボックス 124">
              <a:extLst>
                <a:ext uri="{FF2B5EF4-FFF2-40B4-BE49-F238E27FC236}">
                  <a16:creationId xmlns:a16="http://schemas.microsoft.com/office/drawing/2014/main" id="{198B5AB6-12E6-469E-9A47-2EBAED6D42C0}"/>
                </a:ext>
              </a:extLst>
            </p:cNvPr>
            <p:cNvSpPr txBox="1"/>
            <p:nvPr/>
          </p:nvSpPr>
          <p:spPr>
            <a:xfrm>
              <a:off x="1039691" y="7280622"/>
              <a:ext cx="632166" cy="400110"/>
            </a:xfrm>
            <a:prstGeom prst="rect">
              <a:avLst/>
            </a:prstGeom>
            <a:noFill/>
          </p:spPr>
          <p:txBody>
            <a:bodyPr wrap="square" rtlCol="0">
              <a:spAutoFit/>
            </a:bodyPr>
            <a:lstStyle/>
            <a:p>
              <a:pPr algn="ctr"/>
              <a:r>
                <a:rPr kumimoji="1" lang="ja-JP" altLang="en-US" sz="1000" b="1" dirty="0">
                  <a:solidFill>
                    <a:srgbClr val="89162B"/>
                  </a:solidFill>
                  <a:latin typeface="+mn-ea"/>
                </a:rPr>
                <a:t>希望</a:t>
              </a:r>
              <a:endParaRPr kumimoji="1" lang="en-US" altLang="ja-JP" sz="1000" b="1" dirty="0">
                <a:solidFill>
                  <a:srgbClr val="89162B"/>
                </a:solidFill>
                <a:latin typeface="+mn-ea"/>
              </a:endParaRPr>
            </a:p>
            <a:p>
              <a:pPr algn="ctr"/>
              <a:r>
                <a:rPr kumimoji="1" lang="ja-JP" altLang="en-US" sz="1000" b="1" dirty="0">
                  <a:solidFill>
                    <a:srgbClr val="89162B"/>
                  </a:solidFill>
                  <a:latin typeface="+mn-ea"/>
                </a:rPr>
                <a:t>小売</a:t>
              </a:r>
            </a:p>
          </p:txBody>
        </p:sp>
      </p:grpSp>
      <p:sp>
        <p:nvSpPr>
          <p:cNvPr id="126" name="テキスト ボックス 125">
            <a:extLst>
              <a:ext uri="{FF2B5EF4-FFF2-40B4-BE49-F238E27FC236}">
                <a16:creationId xmlns:a16="http://schemas.microsoft.com/office/drawing/2014/main" id="{AB17B522-F97D-4BEA-92DF-D40ED577C293}"/>
              </a:ext>
            </a:extLst>
          </p:cNvPr>
          <p:cNvSpPr txBox="1"/>
          <p:nvPr/>
        </p:nvSpPr>
        <p:spPr>
          <a:xfrm>
            <a:off x="1659118" y="7233451"/>
            <a:ext cx="3653827" cy="523220"/>
          </a:xfrm>
          <a:prstGeom prst="rect">
            <a:avLst/>
          </a:prstGeom>
          <a:noFill/>
        </p:spPr>
        <p:txBody>
          <a:bodyPr wrap="square" rtlCol="0" anchor="b" anchorCtr="0">
            <a:spAutoFit/>
          </a:bodyPr>
          <a:lstStyle/>
          <a:p>
            <a:r>
              <a:rPr kumimoji="1" lang="en-US" altLang="ja-JP" sz="2800" b="1" dirty="0">
                <a:solidFill>
                  <a:schemeClr val="bg1"/>
                </a:solidFill>
                <a:latin typeface="+mn-ea"/>
              </a:rPr>
              <a:t>\2,200 (</a:t>
            </a:r>
            <a:r>
              <a:rPr kumimoji="1" lang="ja-JP" altLang="en-US" sz="2400" b="1" dirty="0">
                <a:solidFill>
                  <a:schemeClr val="bg1"/>
                </a:solidFill>
                <a:latin typeface="+mn-ea"/>
              </a:rPr>
              <a:t>税込</a:t>
            </a:r>
            <a:r>
              <a:rPr kumimoji="1" lang="ja-JP" altLang="en-US" sz="2800" b="1" dirty="0">
                <a:solidFill>
                  <a:schemeClr val="bg1"/>
                </a:solidFill>
                <a:latin typeface="+mn-ea"/>
              </a:rPr>
              <a:t> </a:t>
            </a:r>
            <a:r>
              <a:rPr kumimoji="1" lang="en-US" altLang="ja-JP" sz="2800" b="1" dirty="0">
                <a:solidFill>
                  <a:schemeClr val="bg1"/>
                </a:solidFill>
                <a:latin typeface="+mn-ea"/>
              </a:rPr>
              <a:t>\2,420)</a:t>
            </a:r>
          </a:p>
        </p:txBody>
      </p:sp>
      <p:sp>
        <p:nvSpPr>
          <p:cNvPr id="127" name="テキスト ボックス 126">
            <a:extLst>
              <a:ext uri="{FF2B5EF4-FFF2-40B4-BE49-F238E27FC236}">
                <a16:creationId xmlns:a16="http://schemas.microsoft.com/office/drawing/2014/main" id="{D43407C3-F591-4932-A77C-3F284C01A74F}"/>
              </a:ext>
            </a:extLst>
          </p:cNvPr>
          <p:cNvSpPr txBox="1"/>
          <p:nvPr/>
        </p:nvSpPr>
        <p:spPr>
          <a:xfrm>
            <a:off x="1416184" y="1856267"/>
            <a:ext cx="957441" cy="400110"/>
          </a:xfrm>
          <a:prstGeom prst="rect">
            <a:avLst/>
          </a:prstGeom>
          <a:noFill/>
        </p:spPr>
        <p:txBody>
          <a:bodyPr wrap="square" rtlCol="0">
            <a:spAutoFit/>
          </a:bodyPr>
          <a:lstStyle/>
          <a:p>
            <a:r>
              <a:rPr kumimoji="1" lang="en-US" altLang="ja-JP" sz="2000" b="1" dirty="0">
                <a:solidFill>
                  <a:schemeClr val="bg1"/>
                </a:solidFill>
                <a:latin typeface="+mn-ea"/>
              </a:rPr>
              <a:t>2,420</a:t>
            </a:r>
            <a:endParaRPr kumimoji="1" lang="ja-JP" altLang="en-US" sz="2000" b="1" dirty="0">
              <a:solidFill>
                <a:schemeClr val="bg1"/>
              </a:solidFill>
              <a:latin typeface="+mn-ea"/>
            </a:endParaRPr>
          </a:p>
        </p:txBody>
      </p:sp>
    </p:spTree>
    <p:extLst>
      <p:ext uri="{BB962C8B-B14F-4D97-AF65-F5344CB8AC3E}">
        <p14:creationId xmlns:p14="http://schemas.microsoft.com/office/powerpoint/2010/main" val="3123872321"/>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1533</TotalTime>
  <Words>406</Words>
  <Application>Microsoft Office PowerPoint</Application>
  <PresentationFormat>ユーザー設定</PresentationFormat>
  <Paragraphs>56</Paragraphs>
  <Slides>1</Slides>
  <Notes>1</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vt:i4>
      </vt:variant>
    </vt:vector>
  </HeadingPairs>
  <TitlesOfParts>
    <vt:vector size="8" baseType="lpstr">
      <vt:lpstr>游ゴシック</vt:lpstr>
      <vt:lpstr>游ゴシック Light</vt:lpstr>
      <vt:lpstr>游明朝</vt:lpstr>
      <vt:lpstr>Arial</vt:lpstr>
      <vt:lpstr>Calibri</vt:lpstr>
      <vt:lpstr>Calibri Light</vt:lpstr>
      <vt:lpstr>Office テーマ</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前田 淳</dc:creator>
  <cp:lastModifiedBy>Maeda, Jun</cp:lastModifiedBy>
  <cp:revision>120</cp:revision>
  <cp:lastPrinted>2023-08-14T07:57:43Z</cp:lastPrinted>
  <dcterms:created xsi:type="dcterms:W3CDTF">2021-10-01T15:02:20Z</dcterms:created>
  <dcterms:modified xsi:type="dcterms:W3CDTF">2023-09-24T16:02:49Z</dcterms:modified>
</cp:coreProperties>
</file>