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7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93371" y="785283"/>
            <a:ext cx="2365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08709" y="1090685"/>
            <a:ext cx="2365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26989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7710" y="5572463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オーガニック＆ヴィーガンのオレンジワインです。「ベルメヨ」は夕暮れの意味。その色合いからが名づけられました。トロピカルフルーツ、ヘーゼルナッツ、アップルやオレンジの皮のようなアロマ、噛み応えを感じる味わいは様々な料理との相性を生んでいます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54522" y="5250069"/>
            <a:ext cx="3954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オーガニック＆ヴィーガンの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オレンジワイン！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69711" y="5572463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オーガニック＆ヴィーガンのオレンジワインです。「ベルメヨ」は夕暮れの意味。その色合いからが名づけられました。トロピカルフルーツ、ヘーゼルナッツ、アップルやオレンジの皮のようなアロマ、噛み応えを感じる味わいは様々な料理との相性を生んでいます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470005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614" y="289123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オーガニック＆ヴィーガンの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オレンジワイン！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8" y="787058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0947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ヴィウラ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91886" y="1371762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ヴィウラ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00927" y="3424612"/>
            <a:ext cx="29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ヴィウラ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87701" y="6447447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ヴィウラ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8" y="647903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ヴィウラ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78419" y="2505434"/>
            <a:ext cx="2228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641600" y="4816425"/>
            <a:ext cx="270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434047" y="5270263"/>
            <a:ext cx="400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5994856" y="1164476"/>
            <a:ext cx="2366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オーガニック＆ヴィーガンのオレンジワイン！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9E142A75-F6CE-4256-A783-8381D8DE9DC5}"/>
              </a:ext>
            </a:extLst>
          </p:cNvPr>
          <p:cNvSpPr txBox="1"/>
          <p:nvPr/>
        </p:nvSpPr>
        <p:spPr>
          <a:xfrm>
            <a:off x="6824124" y="4856494"/>
            <a:ext cx="2694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F3EA8A49-5273-41D3-932E-8F157936435B}"/>
              </a:ext>
            </a:extLst>
          </p:cNvPr>
          <p:cNvSpPr txBox="1"/>
          <p:nvPr/>
        </p:nvSpPr>
        <p:spPr>
          <a:xfrm>
            <a:off x="6187142" y="917411"/>
            <a:ext cx="1907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50971D1-1FC8-43A1-BBE0-80CA2E129000}"/>
              </a:ext>
            </a:extLst>
          </p:cNvPr>
          <p:cNvSpPr txBox="1"/>
          <p:nvPr/>
        </p:nvSpPr>
        <p:spPr>
          <a:xfrm>
            <a:off x="6281667" y="2597636"/>
            <a:ext cx="209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ベルメヨ・オレンジワイン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A82294-FDE6-4F83-BA0F-2595896A5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6" y="4915598"/>
            <a:ext cx="1977621" cy="2636828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EEFB7098-0EAF-473E-B7E4-E03F62F96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62" y="4909015"/>
            <a:ext cx="1977621" cy="2636828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9B2442AC-1E00-4C91-AB69-5DEAED41B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6" y="2578256"/>
            <a:ext cx="1504051" cy="2005401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AAF6FAB3-E381-43AD-A269-00692BB8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5" y="2528341"/>
            <a:ext cx="1429718" cy="1906290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7D751AE0-6F42-4916-9B22-F6FFC63F8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91" y="931595"/>
            <a:ext cx="953907" cy="1271875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E1940648-6428-4267-B68E-D152ADDCD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" y="822755"/>
            <a:ext cx="953907" cy="1271875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972498B-8CE2-496D-AA42-BB77DFB482D6}"/>
              </a:ext>
            </a:extLst>
          </p:cNvPr>
          <p:cNvSpPr txBox="1"/>
          <p:nvPr/>
        </p:nvSpPr>
        <p:spPr>
          <a:xfrm>
            <a:off x="6069753" y="1457653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ヴィウラ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ヴェルデホ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味わい：オレンジ・辛口・フルボディ</a:t>
            </a: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B0CB48C5-79C4-44EC-9CEB-FF3AD184721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6B03597C-5E4D-44B2-89D4-C72A490193A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233781F8-19C8-403E-8A1F-3D61B517F07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24823E37-35BF-4A4C-A489-01B813FC4D21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34" name="四角形: 角を丸くする 133">
              <a:extLst>
                <a:ext uri="{FF2B5EF4-FFF2-40B4-BE49-F238E27FC236}">
                  <a16:creationId xmlns:a16="http://schemas.microsoft.com/office/drawing/2014/main" id="{D0CD0E71-1302-4BAF-83BC-F5A8DF6D3A3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716A84AF-986A-4D08-A525-689C04E538A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0710DC72-E720-4ACE-968C-A9A92F9040E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37" name="四角形: 角を丸くする 136">
              <a:extLst>
                <a:ext uri="{FF2B5EF4-FFF2-40B4-BE49-F238E27FC236}">
                  <a16:creationId xmlns:a16="http://schemas.microsoft.com/office/drawing/2014/main" id="{8EE4625C-E707-4A30-8452-817496EA22CD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53C2875A-ED29-4E43-8EB9-35F9DCE25C5A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1077179A-6CB8-48EE-BC8D-F20C33A9D1D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21D0B760-2FE7-4199-BBAE-D4A26CCE1C0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1" name="四角形: 角を丸くする 140">
              <a:extLst>
                <a:ext uri="{FF2B5EF4-FFF2-40B4-BE49-F238E27FC236}">
                  <a16:creationId xmlns:a16="http://schemas.microsoft.com/office/drawing/2014/main" id="{593F3163-C093-4325-8C0E-205FD0A74176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CD752600-135D-4206-8F32-EDA0A1DC9887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E220A9AE-1BD4-4293-B268-0BCA48D2387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44" name="四角形: 角を丸くする 143">
              <a:extLst>
                <a:ext uri="{FF2B5EF4-FFF2-40B4-BE49-F238E27FC236}">
                  <a16:creationId xmlns:a16="http://schemas.microsoft.com/office/drawing/2014/main" id="{FC169BEE-B8C3-4ABD-B903-9F86495BD36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4577014D-0107-48BE-BE9F-C96CE8CD9F9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471CD1CD-E7C0-4192-A7D6-6BDE4868A2B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\3,190)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728307AB-F8E3-436A-925C-048C07EB2826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48" name="四角形: 角を丸くする 147">
              <a:extLst>
                <a:ext uri="{FF2B5EF4-FFF2-40B4-BE49-F238E27FC236}">
                  <a16:creationId xmlns:a16="http://schemas.microsoft.com/office/drawing/2014/main" id="{F395CCD6-9E8A-40A8-829B-D26AF9733138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E8C37B1C-3EA0-42BE-8AB4-B2A71E42F0C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73B35FC0-4798-4D44-926A-92148011D24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\3,190)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BA203E6C-606F-4777-ADF8-9EB1493AF493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3,190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348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114</cp:revision>
  <cp:lastPrinted>2022-06-14T09:02:18Z</cp:lastPrinted>
  <dcterms:created xsi:type="dcterms:W3CDTF">2021-10-01T15:02:20Z</dcterms:created>
  <dcterms:modified xsi:type="dcterms:W3CDTF">2023-09-24T16:06:04Z</dcterms:modified>
</cp:coreProperties>
</file>