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348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465860" y="714377"/>
            <a:ext cx="24613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サンタルチア・ハイランズ・ピノノワール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原産国：ｱﾒﾘｶ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AVA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 ｻﾝﾀﾙﾁｱ ･ ﾊｲﾗﾝｽﾞ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生産者：バーナーダス・ワイナリー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：ピノノワール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7263" y="1312167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105552" y="5504641"/>
            <a:ext cx="4011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赤いサクランボ、クランベリー、イチゴのゴージャスでピュアなアロマが薫ります。 豊かなフレーバーはニューオークの過度の影響を受けることなく、素晴らしいアロマを美しく反映しています。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118923" y="5190124"/>
            <a:ext cx="4180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赤系フルーツのゴージャスなアロマをお楽しみください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7" y="5485187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1229E4-FB80-4CED-9D6A-A86EF4BE1376}"/>
              </a:ext>
            </a:extLst>
          </p:cNvPr>
          <p:cNvSpPr txBox="1"/>
          <p:nvPr/>
        </p:nvSpPr>
        <p:spPr>
          <a:xfrm>
            <a:off x="1083924" y="6516940"/>
            <a:ext cx="3935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：アメリカ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ＡＶＡ　サンタルチア・ハイランズ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：バーナーダス・ワイナリー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：ピノノワール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FC7CADD-EDE0-4C31-BAE2-31951DFBE666}"/>
              </a:ext>
            </a:extLst>
          </p:cNvPr>
          <p:cNvSpPr txBox="1"/>
          <p:nvPr/>
        </p:nvSpPr>
        <p:spPr>
          <a:xfrm>
            <a:off x="6006977" y="2486076"/>
            <a:ext cx="3153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サンタルチア・ハイランズ・ピノノワール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265057F-4FC1-481A-8962-91E1FF3EF33B}"/>
              </a:ext>
            </a:extLst>
          </p:cNvPr>
          <p:cNvSpPr txBox="1"/>
          <p:nvPr/>
        </p:nvSpPr>
        <p:spPr>
          <a:xfrm>
            <a:off x="6231836" y="3427198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：ｱﾒﾘｶ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AVA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 ｻﾝﾀﾙﾁｱ ･ ﾊｲﾗﾝｽﾞ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：バーナーダス・ワイナリー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：ピノノワール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073595" y="4775501"/>
            <a:ext cx="4053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サンタルチア・ハイランズ・ピノノワール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398579" y="5518245"/>
            <a:ext cx="4011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赤いサクランボ、クランベリー、イチゴのゴージャスでピュアなアロマが薫ります。 豊かなフレーバーはニューオークの過度の影響を受けることなく、素晴らしいアロマを美しく反映しています。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385788" y="5227218"/>
            <a:ext cx="4182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赤系フルーツのゴージャスなアロマをお楽しみください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398579" y="552166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65781FEC-268F-47BB-8A83-D7458B77EBBC}"/>
              </a:ext>
            </a:extLst>
          </p:cNvPr>
          <p:cNvSpPr txBox="1"/>
          <p:nvPr/>
        </p:nvSpPr>
        <p:spPr>
          <a:xfrm>
            <a:off x="6407635" y="6516612"/>
            <a:ext cx="4182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：アメリカ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ＡＶＡ　サンタルチア・ハイランズ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：バーナーダス・ワイナリー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：ピノノワール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416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713502" y="2519897"/>
            <a:ext cx="30339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サンタルチア・ハイランズ・ピノノワール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75822" y="2851943"/>
            <a:ext cx="2847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赤系フルーツのゴージャスな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アロマをお楽しみください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：ｱﾒﾘｶ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AVA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 ｻﾝﾀﾙﾁｱ ･ ﾊｲﾗﾝｽﾞ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：バーナーダス・ワイナリー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：ピノノワール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1A7667EF-0CAA-4A3B-9BD5-78073D9AD819}"/>
              </a:ext>
            </a:extLst>
          </p:cNvPr>
          <p:cNvSpPr txBox="1"/>
          <p:nvPr/>
        </p:nvSpPr>
        <p:spPr>
          <a:xfrm>
            <a:off x="5978697" y="1384589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原産国：ｱﾒﾘｶ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AVA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 ｻﾝﾀﾙﾁｱ ･ ﾊｲﾗﾝｽﾞ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生産者：バーナーダス・ワイナリー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：ピノノワール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DE27EBF1-F965-46C1-AA6F-627C76FBEE60}"/>
              </a:ext>
            </a:extLst>
          </p:cNvPr>
          <p:cNvSpPr txBox="1"/>
          <p:nvPr/>
        </p:nvSpPr>
        <p:spPr>
          <a:xfrm>
            <a:off x="6173037" y="2833877"/>
            <a:ext cx="2847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赤系フルーツのゴージャスな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アロマをお楽しみください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45C01080-FF9D-4791-BA82-E6D32156CD3A}"/>
              </a:ext>
            </a:extLst>
          </p:cNvPr>
          <p:cNvSpPr txBox="1"/>
          <p:nvPr/>
        </p:nvSpPr>
        <p:spPr>
          <a:xfrm>
            <a:off x="646359" y="965007"/>
            <a:ext cx="28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赤系フルーツのゴージャスな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アロマをお楽しみください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11573B30-599C-4C24-9DC6-2B8CEF7034CA}"/>
              </a:ext>
            </a:extLst>
          </p:cNvPr>
          <p:cNvSpPr txBox="1"/>
          <p:nvPr/>
        </p:nvSpPr>
        <p:spPr>
          <a:xfrm>
            <a:off x="5970005" y="1004404"/>
            <a:ext cx="28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赤系フルーツのゴージャスな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アロマをお楽しみください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F57077D-59AE-4F97-88C3-661F60A8E4CC}"/>
              </a:ext>
            </a:extLst>
          </p:cNvPr>
          <p:cNvSpPr txBox="1"/>
          <p:nvPr/>
        </p:nvSpPr>
        <p:spPr>
          <a:xfrm>
            <a:off x="5773072" y="715088"/>
            <a:ext cx="24613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サンタルチア・ハイランズ・ピノノワール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92811607-1CD4-43B3-90DE-8953DCA8325D}"/>
              </a:ext>
            </a:extLst>
          </p:cNvPr>
          <p:cNvSpPr txBox="1"/>
          <p:nvPr/>
        </p:nvSpPr>
        <p:spPr>
          <a:xfrm>
            <a:off x="6260335" y="4817761"/>
            <a:ext cx="4053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サンタルチア・ハイランズ・ピノノワール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7A386E8-7358-4894-B15E-8C1F71A24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637" y="4872453"/>
            <a:ext cx="2034421" cy="2712561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7C90F2E0-DDD1-4854-884A-0977A5B234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636" y="4821833"/>
            <a:ext cx="2034421" cy="2712561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E64E05D3-8C2E-401A-B9B6-0D98447C49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656" y="2437818"/>
            <a:ext cx="1540185" cy="2053580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FE15228C-6377-4632-A429-123F8F02C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145" y="2437818"/>
            <a:ext cx="1540185" cy="2053580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5D985297-016D-4E7D-9DEB-F4E5478A7A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56" y="941115"/>
            <a:ext cx="948788" cy="1265051"/>
          </a:xfrm>
          <a:prstGeom prst="rect">
            <a:avLst/>
          </a:prstGeom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8C2B6B98-D484-41AE-AA72-33A0556169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" y="910601"/>
            <a:ext cx="948788" cy="1265051"/>
          </a:xfrm>
          <a:prstGeom prst="rect">
            <a:avLst/>
          </a:prstGeom>
        </p:spPr>
      </p:pic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259F9D15-57CC-4C2D-AFB5-7770285714C3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90" name="四角形: 角を丸くする 89">
              <a:extLst>
                <a:ext uri="{FF2B5EF4-FFF2-40B4-BE49-F238E27FC236}">
                  <a16:creationId xmlns:a16="http://schemas.microsoft.com/office/drawing/2014/main" id="{1730AB6A-0090-4BF6-884A-B9F1AE657C5A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171530AD-0802-487F-ABC1-364E446625A4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B55BD67A-C989-44E6-88AC-AF7F2E3102CC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103" name="四角形: 角を丸くする 102">
              <a:extLst>
                <a:ext uri="{FF2B5EF4-FFF2-40B4-BE49-F238E27FC236}">
                  <a16:creationId xmlns:a16="http://schemas.microsoft.com/office/drawing/2014/main" id="{BE123612-2046-4042-9DAD-B9154B576200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1A2EDC1E-2270-4917-9F5A-A9D9965737F1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830CC698-478C-4327-8C71-8C77412FBF66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E3864655-8C19-47EB-9A69-610143F12FCB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01D58B8F-8573-492A-8CBC-145401CDEAB2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988E62DE-8493-4EB3-B78F-5BC09DD8AB9D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7F0B44EF-ED79-4ECF-99EF-3D08EEAC71F6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6" name="四角形: 角を丸くする 115">
              <a:extLst>
                <a:ext uri="{FF2B5EF4-FFF2-40B4-BE49-F238E27FC236}">
                  <a16:creationId xmlns:a16="http://schemas.microsoft.com/office/drawing/2014/main" id="{DA063936-239D-4CE2-B476-823C8B94344C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F2311E14-D63F-4B4D-A37E-15841E3F5E89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75771515-1D6B-400D-9E2C-3EF177B3A417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9" name="四角形: 角を丸くする 118">
              <a:extLst>
                <a:ext uri="{FF2B5EF4-FFF2-40B4-BE49-F238E27FC236}">
                  <a16:creationId xmlns:a16="http://schemas.microsoft.com/office/drawing/2014/main" id="{5DBA778A-79AF-4DDA-98DF-DDDF9FC8D749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0" name="テキスト ボックス 119">
              <a:extLst>
                <a:ext uri="{FF2B5EF4-FFF2-40B4-BE49-F238E27FC236}">
                  <a16:creationId xmlns:a16="http://schemas.microsoft.com/office/drawing/2014/main" id="{848006FA-203E-4BB8-88F9-BC78DF2366B8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04CF3670-4753-43C9-AC6E-7130DBCF0921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\5,500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\6,050)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2" name="グループ化 121">
            <a:extLst>
              <a:ext uri="{FF2B5EF4-FFF2-40B4-BE49-F238E27FC236}">
                <a16:creationId xmlns:a16="http://schemas.microsoft.com/office/drawing/2014/main" id="{4FB1E032-0386-4C08-A244-3541BDFC3E05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3" name="四角形: 角を丸くする 122">
              <a:extLst>
                <a:ext uri="{FF2B5EF4-FFF2-40B4-BE49-F238E27FC236}">
                  <a16:creationId xmlns:a16="http://schemas.microsoft.com/office/drawing/2014/main" id="{9A2430E8-675E-4269-B7F6-332B61AD4E18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55BCB617-A93C-4C65-A79C-26ABDD1D68EF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D91EB73E-1F90-4CF2-A787-206B0CE10EE4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\5,500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\6,050)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7720F207-1479-49D8-AD08-5C80524B2A5F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6,050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1347</TotalTime>
  <Words>364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90</cp:revision>
  <cp:lastPrinted>2023-09-14T05:32:16Z</cp:lastPrinted>
  <dcterms:created xsi:type="dcterms:W3CDTF">2021-10-01T15:02:20Z</dcterms:created>
  <dcterms:modified xsi:type="dcterms:W3CDTF">2023-09-26T00:12:15Z</dcterms:modified>
</cp:coreProperties>
</file>