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1001" y="725868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30217" y="965115"/>
            <a:ext cx="186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畑はワイナリーの中でもっとも高い位置にあります。勾配もある過酷な環境では収穫量こそ少なくなりますが、充実した房が収穫できるためです。飲み口には複雑味と力強さが際立ちつつも、スミレの花弁のような繊細なアロマと奥行きも感じられます。祖父の名を冠したフラッグシップワイン。年間平均生産量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5000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本。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79642" y="5304725"/>
            <a:ext cx="424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41045" y="4814670"/>
            <a:ext cx="353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畑はワイナリーの中でもっとも高い位置にあります。勾配もある過酷な環境では収穫量こそ少なくなりますが、充実した房が収穫できるためです。飲み口には複雑味と力強さが際立ちつつも、スミレの花弁のような繊細なアロマと奥行きも感じられます。祖父の名を冠したフラッグシップワイン。年間平均生産量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5000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本。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20048" y="5287309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522680" y="4814670"/>
            <a:ext cx="340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988503" y="2571258"/>
            <a:ext cx="268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08907" y="2912847"/>
            <a:ext cx="2746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718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メルロー</a:t>
            </a:r>
            <a:r>
              <a:rPr kumimoji="1" lang="en-US" altLang="ja-JP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/</a:t>
            </a:r>
            <a:r>
              <a:rPr kumimoji="1" lang="ja-JP" altLang="en-US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214F5B83-A2BD-4F21-8CDA-CF188FEABFAC}"/>
              </a:ext>
            </a:extLst>
          </p:cNvPr>
          <p:cNvSpPr txBox="1"/>
          <p:nvPr/>
        </p:nvSpPr>
        <p:spPr>
          <a:xfrm>
            <a:off x="6074812" y="789247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30370" y="98374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フィネスとボリューム感を合わせ持つ逸品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0005E87-E774-42CE-8C6F-B7F8D0D245C0}"/>
              </a:ext>
            </a:extLst>
          </p:cNvPr>
          <p:cNvSpPr txBox="1"/>
          <p:nvPr/>
        </p:nvSpPr>
        <p:spPr>
          <a:xfrm>
            <a:off x="6226650" y="2562592"/>
            <a:ext cx="271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サー・トーマス・カリナン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51C013-66C5-4631-AFC0-B5D44F476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71" y="4798805"/>
            <a:ext cx="2149549" cy="286606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1E9139D-7664-4958-910A-BAEFB0401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93" y="4814670"/>
            <a:ext cx="2149549" cy="2866066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C03B06E3-BE29-4474-9A36-FFEE8DA69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4" y="2460039"/>
            <a:ext cx="1535459" cy="2047279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D5DE1BDF-CCE0-4196-8F6D-05E98E240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90" y="2431520"/>
            <a:ext cx="1535459" cy="2047279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73BB4F79-45D3-4074-99A9-6893FADD1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84" y="748088"/>
            <a:ext cx="1065348" cy="1420464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95637F50-4CD3-43AE-86B2-B09BD6C27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4" y="699397"/>
            <a:ext cx="1065348" cy="1420464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937B7C8-80B2-4CA2-A2A3-B32B4A8D847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830B6ABC-EF55-4700-88D8-58E78EA1DE0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FA21EA-809A-431E-9D61-8F7F60476F0D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27675DE3-6DAB-440E-8A21-B53F3F240CB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D277C184-173C-49D5-9533-558259C3D937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0E43834A-BE7E-44EC-9AFF-9F2D9262CDA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A0BA02A-A06B-4DCE-AF3C-39801F96E53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380C3944-08E7-4A0B-AA6C-71218613A72A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0A224D18-6BA0-43FB-9B03-6CC1F9CE1A4E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41FCEC1-6888-45C1-B1DA-02823F41001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711BC04-C710-4B80-BB8B-CDBFEC254055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32E889D1-5746-4243-A883-5CF2A579D879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7AD54ACB-DA37-4B75-9F5C-4F78FC9B67F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511B64B7-54A9-4335-8051-52BDDF42052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FF1BE292-2ABA-4396-83A9-F7BC46715F0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3119D753-3D36-4871-B2C9-351F2FE41D51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771C1F6-D60B-4AF0-807B-313B85949010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\9,350)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FA30B6C-732A-49BB-A68A-5044CD386C09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EF7301C8-CF56-471D-95F7-E71E6EE3FE72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1E094FF0-AE46-451D-9D88-CC80437204B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F70AE35-0051-469F-84D4-FED1FBC0F47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\9,350)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58E8AE53-E963-45E4-9FCE-D7B169FAEB13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9,350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394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103</cp:revision>
  <cp:lastPrinted>2022-06-14T09:02:18Z</cp:lastPrinted>
  <dcterms:created xsi:type="dcterms:W3CDTF">2021-10-01T15:02:20Z</dcterms:created>
  <dcterms:modified xsi:type="dcterms:W3CDTF">2023-09-25T23:59:27Z</dcterms:modified>
</cp:coreProperties>
</file>