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122" y="239706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51241" y="715809"/>
            <a:ext cx="2181825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50" b="1" dirty="0">
                <a:solidFill>
                  <a:schemeClr val="bg1"/>
                </a:solidFill>
                <a:latin typeface="+mn-ea"/>
              </a:rPr>
              <a:t>ハニーバンチ・シュナン・ブラン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43217" y="945716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一度は試すべき新次元の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シュナン・ブラン！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35723" y="1269193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生産者：レムフクト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：シュナン・ブラン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80629" y="1285071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60741" y="5573844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リスクを負いながらも、房の一部が半レーズン状になるまで完全に熟すのを待ちます。年によっては一部に貴腐菌が付くことも。辛口でありながらも、その名のとおり、まるで蜂蜜のような濃密な風味が特徴的。シュナン・ブランの可能性が十二分に引き出されたワイン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79642" y="5304725"/>
            <a:ext cx="4245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一度は試すべき新次元のシュナン・ブラン！</a:t>
            </a:r>
            <a:endParaRPr kumimoji="1" lang="ja-JP" altLang="en-US" sz="105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121260" y="646353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63924" y="3230589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038044" y="4847019"/>
            <a:ext cx="417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ハニーバンチ・シュナン・ブラン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リスクを負いながらも、房の一部が半レーズン状になるまで完全に熟すのを待ちます。年によっては一部に貴腐菌が付くことも。辛口でありながらも、その名のとおり、まるで蜂蜜のような濃密な風味が特徴的。シュナン・ブランの可能性が十二分に引き出されたワインです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54178" y="5285884"/>
            <a:ext cx="4160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一度は試すべき新次元のシュナン・ブラン！</a:t>
            </a:r>
            <a:endParaRPr kumimoji="1" lang="ja-JP" altLang="en-US" sz="105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54178" y="646353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6377691" y="4824293"/>
            <a:ext cx="400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ハニーバンチ・シュナン・ブラン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828715" y="2441309"/>
            <a:ext cx="3182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ハニーバンチ・シュナン・ブラン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8240" y="2793896"/>
            <a:ext cx="274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一度は試すべき新次元の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シュナン・ブラン！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901501" y="3215778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548" y="715976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78033" y="1328045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8AEC9EA3-C149-4BBF-9B04-42F5FB53659A}"/>
              </a:ext>
            </a:extLst>
          </p:cNvPr>
          <p:cNvSpPr txBox="1"/>
          <p:nvPr/>
        </p:nvSpPr>
        <p:spPr>
          <a:xfrm>
            <a:off x="6209446" y="2811556"/>
            <a:ext cx="2718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一度は試すべき新次元の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シュナン・ブラン！</a:t>
            </a:r>
            <a:endParaRPr kumimoji="1" lang="ja-JP" altLang="en-US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6A2B159-A1D7-4A10-95B3-4F3DCE58953D}"/>
              </a:ext>
            </a:extLst>
          </p:cNvPr>
          <p:cNvSpPr txBox="1"/>
          <p:nvPr/>
        </p:nvSpPr>
        <p:spPr>
          <a:xfrm>
            <a:off x="1086224" y="6463539"/>
            <a:ext cx="41602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生産者：レムフクト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シュナン・ブラン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1B6525C2-95A2-4AD0-9F93-D0AE8BE59CE2}"/>
              </a:ext>
            </a:extLst>
          </p:cNvPr>
          <p:cNvSpPr txBox="1"/>
          <p:nvPr/>
        </p:nvSpPr>
        <p:spPr>
          <a:xfrm>
            <a:off x="6461987" y="6527952"/>
            <a:ext cx="41779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>
                <a:solidFill>
                  <a:schemeClr val="bg1"/>
                </a:solidFill>
                <a:latin typeface="+mn-ea"/>
              </a:rPr>
              <a:t>生産者：レムフクト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シュナン・ブラン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0CE715E3-4A6C-4071-AD3D-1C9BE0862846}"/>
              </a:ext>
            </a:extLst>
          </p:cNvPr>
          <p:cNvSpPr txBox="1"/>
          <p:nvPr/>
        </p:nvSpPr>
        <p:spPr>
          <a:xfrm>
            <a:off x="905519" y="3260589"/>
            <a:ext cx="2966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生産者：レムフクト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シュナン・ブラン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9BF6FC86-B6E5-4911-93C9-844561B8803F}"/>
              </a:ext>
            </a:extLst>
          </p:cNvPr>
          <p:cNvSpPr txBox="1"/>
          <p:nvPr/>
        </p:nvSpPr>
        <p:spPr>
          <a:xfrm>
            <a:off x="6161684" y="3273385"/>
            <a:ext cx="2928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生産者：レムフクト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：シュナン・ブラン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FEEE5746-AF53-4B59-A6ED-3A01100BEB05}"/>
              </a:ext>
            </a:extLst>
          </p:cNvPr>
          <p:cNvSpPr txBox="1"/>
          <p:nvPr/>
        </p:nvSpPr>
        <p:spPr>
          <a:xfrm>
            <a:off x="6045557" y="1332261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生産者：レムフクト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：シュナン・ブラン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214F5B83-A2BD-4F21-8CDA-CF188FEABFAC}"/>
              </a:ext>
            </a:extLst>
          </p:cNvPr>
          <p:cNvSpPr txBox="1"/>
          <p:nvPr/>
        </p:nvSpPr>
        <p:spPr>
          <a:xfrm>
            <a:off x="6009898" y="745903"/>
            <a:ext cx="2181825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50" b="1" dirty="0">
                <a:solidFill>
                  <a:schemeClr val="bg1"/>
                </a:solidFill>
                <a:latin typeface="+mn-ea"/>
              </a:rPr>
              <a:t>ハニーバンチ・シュナン・ブラン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25B7E1E6-E0F3-45B5-9763-09B6F089385F}"/>
              </a:ext>
            </a:extLst>
          </p:cNvPr>
          <p:cNvSpPr txBox="1"/>
          <p:nvPr/>
        </p:nvSpPr>
        <p:spPr>
          <a:xfrm>
            <a:off x="6037027" y="985646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一度は試すべき新次元の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シュナン・ブラン！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00005E87-E774-42CE-8C6F-B7F8D0D245C0}"/>
              </a:ext>
            </a:extLst>
          </p:cNvPr>
          <p:cNvSpPr txBox="1"/>
          <p:nvPr/>
        </p:nvSpPr>
        <p:spPr>
          <a:xfrm>
            <a:off x="6130010" y="2470782"/>
            <a:ext cx="3182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ハニーバンチ・シュナン・ブラン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12A4FFA-3F8D-465B-8A95-C53641174C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39" y="4940923"/>
            <a:ext cx="2031702" cy="2708936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8C425185-C2E8-4E86-8074-FE190E9A69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810" y="4925114"/>
            <a:ext cx="2031702" cy="2708936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F31052B8-3DF8-4340-BE03-FB108742E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752" y="2589546"/>
            <a:ext cx="1432752" cy="1910336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9BFDA76C-CDFB-40CE-9171-8D0E9895F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74" y="2552977"/>
            <a:ext cx="1432752" cy="1910336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09F0DC25-8982-4539-8226-03BFF89D5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29" y="814089"/>
            <a:ext cx="1041192" cy="1388256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F04E6E72-357E-4737-9F1D-5F4FC10DEB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10" y="776196"/>
            <a:ext cx="1041192" cy="1388256"/>
          </a:xfrm>
          <a:prstGeom prst="rect">
            <a:avLst/>
          </a:prstGeom>
        </p:spPr>
      </p:pic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C4502A94-D9EA-48CD-8486-6A505E1266B9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7" name="四角形: 角を丸くする 66">
              <a:extLst>
                <a:ext uri="{FF2B5EF4-FFF2-40B4-BE49-F238E27FC236}">
                  <a16:creationId xmlns:a16="http://schemas.microsoft.com/office/drawing/2014/main" id="{A015B6BD-A5DF-4991-8A17-285959A8EF42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F00E173C-B1EC-4EC2-8F5C-CAB5011A9257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BD83AA0F-5A9D-4415-B98A-4CBEF75EB52A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3" name="四角形: 角を丸くする 82">
              <a:extLst>
                <a:ext uri="{FF2B5EF4-FFF2-40B4-BE49-F238E27FC236}">
                  <a16:creationId xmlns:a16="http://schemas.microsoft.com/office/drawing/2014/main" id="{72AE8228-CA3D-4A33-B874-BCFD8E2635B3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70F94C70-CA91-4138-A2CF-2A02EE90644D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FD8EDDB5-B9C9-4B26-9F5F-91943822F706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86" name="四角形: 角を丸くする 85">
              <a:extLst>
                <a:ext uri="{FF2B5EF4-FFF2-40B4-BE49-F238E27FC236}">
                  <a16:creationId xmlns:a16="http://schemas.microsoft.com/office/drawing/2014/main" id="{A7B66D58-9595-4150-8282-43B53338AC98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5AEF526A-B8A3-429D-840C-03A52165ABF3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3D09D516-7072-49C6-9D6A-F2FDB1FFE597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45E85B4C-4305-40E5-9E8D-506DA4753D85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03" name="四角形: 角を丸くする 102">
              <a:extLst>
                <a:ext uri="{FF2B5EF4-FFF2-40B4-BE49-F238E27FC236}">
                  <a16:creationId xmlns:a16="http://schemas.microsoft.com/office/drawing/2014/main" id="{BE64E695-C87F-400D-BB0B-01B12B8C0F23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D5BA1AE8-94FB-4054-BFF2-50621493108E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0B1F91E1-D675-4074-B0A3-E6274468CC48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5" name="四角形: 角を丸くする 114">
              <a:extLst>
                <a:ext uri="{FF2B5EF4-FFF2-40B4-BE49-F238E27FC236}">
                  <a16:creationId xmlns:a16="http://schemas.microsoft.com/office/drawing/2014/main" id="{2A02BB88-9FF6-4B15-AE85-93941FE76DA9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0A4ABD45-36A5-4A11-A775-71F2ECCB7E42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A2D6D983-2B21-42CB-B768-A5BE0C9C8102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\6,300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\6,930)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41B0FCE9-BCA3-489C-8ED3-B99F285A27C1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B7417272-51A8-4D80-BA3B-FD3FBABBD1BA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60636E94-D802-435A-907E-2C9DC2CE1D5B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F2AAE569-5B4E-4038-A28C-5306E9AC15BA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\6,300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\6,930)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95DA7292-B5F5-4277-81F7-F19FA9925593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6,930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1508</TotalTime>
  <Words>386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99</cp:revision>
  <cp:lastPrinted>2022-06-14T09:02:18Z</cp:lastPrinted>
  <dcterms:created xsi:type="dcterms:W3CDTF">2021-10-01T15:02:20Z</dcterms:created>
  <dcterms:modified xsi:type="dcterms:W3CDTF">2023-09-25T23:56:10Z</dcterms:modified>
</cp:coreProperties>
</file>