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82898" y="775296"/>
            <a:ext cx="181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5839" y="1058503"/>
            <a:ext cx="22951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アフリカ独自の品種であるピノタージュ。その濃い色合いとスモーキーな香りが印象的です。深いルビー色。ブルーベリーを主体にプラムやバナナ、モカやチョコレートのような様々なニュアンスが感じられます。口当たりにはスパイスも感じられ、中華やエスニック料理との相性も楽しめ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50032" y="5304550"/>
            <a:ext cx="341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561479" y="4845448"/>
            <a:ext cx="306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アフリカ独自の品種であるピノタージュ。その濃い色合いとスモーキーな香りが印象的です。深いルビー色。ブルーベリーを主体にプラムやバナナ、モカやチョコレートのような様々なニュアンスが感じられます。口当たりにはスパイスも感じられ、中華やエスニック料理との相性も楽しめます。 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7" y="5277820"/>
            <a:ext cx="34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781401" y="4857265"/>
            <a:ext cx="281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1043891" y="2593902"/>
            <a:ext cx="24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22971" y="2911959"/>
            <a:ext cx="2878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85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45556" y="1076580"/>
            <a:ext cx="2181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E4D8651-5C89-494A-AE3C-1D05F78E54F1}"/>
              </a:ext>
            </a:extLst>
          </p:cNvPr>
          <p:cNvSpPr txBox="1"/>
          <p:nvPr/>
        </p:nvSpPr>
        <p:spPr>
          <a:xfrm>
            <a:off x="6200118" y="811032"/>
            <a:ext cx="18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ピノタージュ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EA4FEA2-494A-4DA9-BFBF-A91C2AE0B88B}"/>
              </a:ext>
            </a:extLst>
          </p:cNvPr>
          <p:cNvSpPr txBox="1"/>
          <p:nvPr/>
        </p:nvSpPr>
        <p:spPr>
          <a:xfrm>
            <a:off x="6333462" y="2627960"/>
            <a:ext cx="227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B55A39-A85E-48C9-A439-3564CF8E1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47" y="4837716"/>
            <a:ext cx="2137230" cy="284964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5ADCDFC-4C37-435B-9D7E-B0984E082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1" y="4766397"/>
            <a:ext cx="2137230" cy="2849640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939D5A2C-B71C-478D-9EDD-46DC3582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31" y="2548416"/>
            <a:ext cx="1445430" cy="1927240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1F35B867-11F9-4F5D-B01F-8D76E6474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76" y="2516417"/>
            <a:ext cx="1445430" cy="19272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30BDC4CE-7F7A-4FD6-B83F-0B995EE87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10" y="832735"/>
            <a:ext cx="975068" cy="1300090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6E764166-87FA-4FBF-AFDD-B748D0F36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" y="794540"/>
            <a:ext cx="975068" cy="1300090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575ED53-39B9-4583-87A5-D6CF0C28DC2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F6E20020-48C5-4C14-BA29-96BA3A82411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3FD7496A-816F-4C5E-AA0E-DA92163A7A7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355CF1A-0E3E-4D71-8E36-2669E7117A3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22415DE1-F253-4059-9EE8-B85AF1DD3798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2F4AC4BD-09C5-479C-B8D6-C67DB422B41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97AB465D-89CB-460A-9207-862DC163C0ED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2916B1AD-3316-4375-B60C-9B2F7F2875F9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C51BF8A0-A4F6-46C2-B852-4677BBA1E836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5017A6E-18CA-4E3C-BB8F-1F42F4C473E0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0110F82-6568-404E-BFCD-C483885DE439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42737525-3A10-48D1-B09C-472D08751DF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CBE6CEC7-B655-4715-B437-90CF034CAE72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308190B3-3B40-4F15-9B86-7497C0618C4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C4DBCEFE-CC1F-41F2-90EB-5AC6CEE58911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AB2F5080-90BE-413B-B277-8F8075025A32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95058B-67FD-4B79-AEB9-4526B6D6C2F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C2D95AF-7AD6-4CE3-8F98-C87F5D5FCD1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EEC7A249-5925-463F-A8A3-3D01F0888FED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D5F2E50C-42C0-4BEE-B8AC-26EFAE37E04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FA99978-2C70-4A76-8F68-9BDA2FDCC57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A5943DD-7846-4223-8744-B6455B2D2A7D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</TotalTime>
  <Words>334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117</cp:revision>
  <cp:lastPrinted>2023-09-14T05:26:52Z</cp:lastPrinted>
  <dcterms:created xsi:type="dcterms:W3CDTF">2021-10-01T15:02:20Z</dcterms:created>
  <dcterms:modified xsi:type="dcterms:W3CDTF">2023-09-26T00:09:12Z</dcterms:modified>
</cp:coreProperties>
</file>