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6" y="664465"/>
            <a:ext cx="2663579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8471" y="775410"/>
            <a:ext cx="2180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：ソーヴィニヨン・ブラン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収穫は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週間のうちに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回に分けて行い、いずれも日の出直後の早朝に手摘みで行われます。早摘み葡萄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15%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完熟葡萄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85%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を使用し、ソーヴィニヨン・ブランの特徴である若々しさを表現しています。はつらつとした果実味とハーブのような爽快感。すべてのバランスが調和した秀逸なコスパワインです。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31963" y="4844463"/>
            <a:ext cx="38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収穫は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週間のうちに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回に分けて行い、いずれも日の出直後の早朝に手摘みで行われます。早摘み葡萄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15%</a:t>
            </a:r>
            <a:r>
              <a:rPr kumimoji="1" lang="ja-JP" altLang="en-US" sz="1050" dirty="0" err="1">
                <a:solidFill>
                  <a:schemeClr val="bg1"/>
                </a:solidFill>
                <a:latin typeface="+mn-ea"/>
              </a:rPr>
              <a:t>、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完熟葡萄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85%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を使用し、ソーヴィニヨン・ブランの特徴である若々しさを表現しています。はつらつとした果実味とハーブのような爽快感。すべてのバランスが調和した秀逸なコスパワインです。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38455" y="4814670"/>
            <a:ext cx="39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776680" y="2551202"/>
            <a:ext cx="2938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2971" y="2911959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ソーヴィニヨン・ブラン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prstClr val="white"/>
                </a:solidFill>
                <a:latin typeface="游ゴシック" panose="020B0400000000000000" pitchFamily="50" charset="-128"/>
              </a:rPr>
              <a:t>ソーヴィニヨン・ブラン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：ソーヴィニヨン・ブラン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020844" y="808961"/>
            <a:ext cx="23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B5A65BA-BD38-476A-A6AD-F1005BB31F21}"/>
              </a:ext>
            </a:extLst>
          </p:cNvPr>
          <p:cNvSpPr txBox="1"/>
          <p:nvPr/>
        </p:nvSpPr>
        <p:spPr>
          <a:xfrm>
            <a:off x="6146254" y="2584932"/>
            <a:ext cx="292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アラベラ ソーヴィニヨン・ブラン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B97EE5-5170-4FC2-A61F-BE4246ED2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46" y="4733266"/>
            <a:ext cx="2198334" cy="293111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5384D2F-655C-46AF-B6D7-C25F41175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80" y="4743556"/>
            <a:ext cx="2198334" cy="293111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F82F96A6-7696-4355-B3C6-099BE5BA4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8" y="2549118"/>
            <a:ext cx="1485911" cy="198121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D10F2A7F-740E-4DEB-B56E-B43FD5BF4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16" y="2504073"/>
            <a:ext cx="1485911" cy="198121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E58EA3CD-F6C8-4DCD-B87A-69AD224E8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48" y="798841"/>
            <a:ext cx="1003088" cy="1337451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5BDAFE2C-F6C8-43C4-BD89-22EAEA1F0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" y="770698"/>
            <a:ext cx="1003088" cy="1337451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DFA6927-9922-4BAF-A6EC-F8A98DDE4F5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370327C1-1D47-47D8-9BD3-283A50F8355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4464D1F-7272-4532-8890-946611F7D39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C54F881-F1D7-4FCA-9C63-4033D7040F6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A03EE006-152D-4134-8010-34C8FE62798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6A7E4A4-CF92-4C8F-961B-07BB65A17CA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C21AC784-30C3-4F07-9823-5E6D8B0E371B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98DDEE9D-777F-4D4E-8D1D-EC61C2C74526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FECBF9E-BE18-4D72-AA9C-1C701DA4F8CF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2F6A462-42A1-4414-A4FB-98D4DD320A8D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337ACAA9-7510-41E0-9910-1ADCB6F62ED3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38348701-CAEA-4D27-9069-C008F655A79C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55B419EA-B4F1-4A78-9B3C-1EAE18F8C69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DE066605-4C0C-4900-8638-23F2AE76D40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2A0EF499-BC10-4FB7-A59A-3D5B739C810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9770AEFC-BA5B-494B-BFF0-D49DA05C3149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024E720-ACEA-4A41-B25B-2EFD60057DB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4A107656-B2B2-412E-8090-AF8B333536D6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4D90C70D-4F3B-4AED-8DF5-92B8F7B27AF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E09BF228-E840-4447-8C2C-619CEC0F165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E4C79DEC-29D1-4535-93DF-B9493498D37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7029BB1C-E898-47C7-8930-365AB0AD7BA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384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111</cp:revision>
  <cp:lastPrinted>2022-06-14T09:02:18Z</cp:lastPrinted>
  <dcterms:created xsi:type="dcterms:W3CDTF">2021-10-01T15:02:20Z</dcterms:created>
  <dcterms:modified xsi:type="dcterms:W3CDTF">2023-09-26T00:07:32Z</dcterms:modified>
</cp:coreProperties>
</file>