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1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1796" y="744326"/>
            <a:ext cx="1992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97908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グアバのような果実や、ほのかに新しい藁のような香りが感じられ、個性的でありながらもフレッシュで爽快感のある味わい。軽い飲み口で、食前酒や前菜に合わせて飲むのがお勧めです。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243928" y="4844463"/>
            <a:ext cx="329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99463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グアバのような果実や、ほのかに新しい藁のような香りが感じられ、個性的でありながらもフレッシュで爽快感のある味わい。軽い飲み口で、食前酒や前菜に合わせて飲むのがお勧めです。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522679" y="4814670"/>
            <a:ext cx="39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853696" y="2531069"/>
            <a:ext cx="271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58774" y="2952775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046156" y="798699"/>
            <a:ext cx="2181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B5A65BA-BD38-476A-A6AD-F1005BB31F21}"/>
              </a:ext>
            </a:extLst>
          </p:cNvPr>
          <p:cNvSpPr txBox="1"/>
          <p:nvPr/>
        </p:nvSpPr>
        <p:spPr>
          <a:xfrm>
            <a:off x="6182421" y="2533196"/>
            <a:ext cx="271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2536C6B-1520-4C41-A4E6-F696E7DA72D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0189E883-1C46-47F5-82A8-1AC92F3F96B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24EFA17-86F8-40D7-8927-40D2A284D0DC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0228E14-8C76-47F2-8FD1-4EBCE3134C3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FC52F303-FD70-4977-AC61-C89035020D1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54D28F0-F96B-4620-929A-CC2E33093C9E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CF43DCE-81F5-4E8A-847B-12D34AB34A84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4FAA8A7B-E8FA-4A0A-A271-5BA9A5A0488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D1D7C399-792C-43D5-AAF8-BEB6FEAB29A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111F5E3B-AC43-4FD0-993A-66071A7CC14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6978BC4E-75AF-4E14-9AA1-20B125CF61F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2597B33A-A844-4019-A26A-7ACF8A8746F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4A70DC27-370B-44C7-8BEC-EA5214BCAC6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FBAE0034-71C3-47B9-B2E7-8E9D8903D87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741CB8F-3605-4932-8060-49B2F886073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129D3D7B-1590-4D97-B33F-AA65C595DCE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93E1663-C996-48E7-9A57-A0A549C2BD1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4917683F-D80B-45A7-BF32-08C9864E06C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9FBDF69C-9BB5-4BD1-8D24-0F757917E4B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5D212EA4-9DEC-4FCE-ACA0-D5A4ABFD7F6A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98A2A38-6D58-4483-B05D-26B27910EF05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AA4F16FA-1C1A-4795-9E31-9C8110814ACC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瓶の飲み物&#10;&#10;自動的に生成された説明">
            <a:extLst>
              <a:ext uri="{FF2B5EF4-FFF2-40B4-BE49-F238E27FC236}">
                <a16:creationId xmlns:a16="http://schemas.microsoft.com/office/drawing/2014/main" id="{3229D352-5649-55DD-B032-EDAF353A5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458" y="4567949"/>
            <a:ext cx="2231041" cy="33522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76E4CFE-CF4D-6674-19BC-106A87BA6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602" y="4567949"/>
            <a:ext cx="2231329" cy="33530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6A83F28-E971-0BDA-8BDE-B119029A9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686" y="2305250"/>
            <a:ext cx="1544585" cy="23210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AD32E8-FE33-5FDA-412E-8DF1C2E4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0901" y="2327716"/>
            <a:ext cx="1542422" cy="23227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88BB24-1C67-7790-066D-4F7E8D555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729" y="610864"/>
            <a:ext cx="1091867" cy="1644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F0119A-FC9E-EEE5-DC38-6FBB256D8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966" y="668026"/>
            <a:ext cx="1084669" cy="16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320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110</cp:revision>
  <cp:lastPrinted>2023-09-14T05:21:13Z</cp:lastPrinted>
  <dcterms:created xsi:type="dcterms:W3CDTF">2021-10-01T15:02:20Z</dcterms:created>
  <dcterms:modified xsi:type="dcterms:W3CDTF">2024-12-25T05:58:47Z</dcterms:modified>
</cp:coreProperties>
</file>