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122" y="239706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81796" y="744326"/>
            <a:ext cx="1992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アラベラ シュナン・ブラン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5839" y="1058503"/>
            <a:ext cx="2295187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723" y="126919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5071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0741" y="5597908"/>
            <a:ext cx="401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グアバのような果実や、ほのかに新しい藁のような香りが感じられ、個性的でありながらもフレッシュで爽快感のある味わい。軽い飲み口で、食前酒や前菜に合わせて飲むのがお勧めです。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150032" y="5304550"/>
            <a:ext cx="3419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21260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63924" y="3230589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243928" y="4844463"/>
            <a:ext cx="329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アラベラ シュナン・ブラン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99463"/>
            <a:ext cx="401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グアバのような果実や、ほのかに新しい藁のような香りが感じられ、個性的でありながらもフレッシュで爽快感のある味わい。軽い飲み口で、食前酒や前菜に合わせて飲むのがお勧めです。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54177" y="5277820"/>
            <a:ext cx="3465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54178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522679" y="4814670"/>
            <a:ext cx="390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アラベラ シュナン・ブラン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853696" y="2531069"/>
            <a:ext cx="2712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アラベラ シュナン・ブラン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58774" y="2952775"/>
            <a:ext cx="2878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01501" y="3215778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48" y="715976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78033" y="1328045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209446" y="2942140"/>
            <a:ext cx="2854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4" y="6463539"/>
            <a:ext cx="41602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シュナン・ブラン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61987" y="6527952"/>
            <a:ext cx="41779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シュナン・ブラン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05519" y="3260589"/>
            <a:ext cx="296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シュナン・ブラン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61684" y="3273385"/>
            <a:ext cx="292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pPr lvl="0"/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prstClr val="white"/>
                </a:solidFill>
                <a:latin typeface="游ゴシック" panose="020B0400000000000000" pitchFamily="50" charset="-128"/>
              </a:rPr>
              <a:t>シュナン・ブラン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EEE5746-AF53-4B59-A6ED-3A01100BEB05}"/>
              </a:ext>
            </a:extLst>
          </p:cNvPr>
          <p:cNvSpPr txBox="1"/>
          <p:nvPr/>
        </p:nvSpPr>
        <p:spPr>
          <a:xfrm>
            <a:off x="6045557" y="133226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5B7E1E6-E0F3-45B5-9763-09B6F089385F}"/>
              </a:ext>
            </a:extLst>
          </p:cNvPr>
          <p:cNvSpPr txBox="1"/>
          <p:nvPr/>
        </p:nvSpPr>
        <p:spPr>
          <a:xfrm>
            <a:off x="6045556" y="1076580"/>
            <a:ext cx="218182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E4D8651-5C89-494A-AE3C-1D05F78E54F1}"/>
              </a:ext>
            </a:extLst>
          </p:cNvPr>
          <p:cNvSpPr txBox="1"/>
          <p:nvPr/>
        </p:nvSpPr>
        <p:spPr>
          <a:xfrm>
            <a:off x="6046156" y="798699"/>
            <a:ext cx="2181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アラベラ シュナン・ブラン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6246F5-48FA-48AC-B6B7-448EAFDFB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355" y="4801127"/>
            <a:ext cx="2220679" cy="2960905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9383397D-9A46-47F4-A943-80636FBA7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65" y="4729510"/>
            <a:ext cx="2220679" cy="2960905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A9FCBBE-3F8D-4A53-A9CF-29138AE55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88" y="2482825"/>
            <a:ext cx="1514509" cy="2019346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9BE36BDC-8EDF-4883-8B42-68AE29967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0" y="2494218"/>
            <a:ext cx="1514509" cy="2019346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ECC85C7A-BA26-4E18-9070-752D9108A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80" y="772630"/>
            <a:ext cx="1080163" cy="1440217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BE3CC966-51BF-4A21-B67E-EAF9D6CD1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32" y="734816"/>
            <a:ext cx="1080163" cy="1440217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5B5A65BA-BD38-476A-A6AD-F1005BB31F21}"/>
              </a:ext>
            </a:extLst>
          </p:cNvPr>
          <p:cNvSpPr txBox="1"/>
          <p:nvPr/>
        </p:nvSpPr>
        <p:spPr>
          <a:xfrm>
            <a:off x="6182421" y="2533196"/>
            <a:ext cx="2712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アラベラ シュナン・ブラン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02536C6B-1520-4C41-A4E6-F696E7DA72DB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0189E883-1C46-47F5-82A8-1AC92F3F96BA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524EFA17-86F8-40D7-8927-40D2A284D0DC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E0228E14-8C76-47F2-8FD1-4EBCE3134C39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FC52F303-FD70-4977-AC61-C89035020D1C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654D28F0-F96B-4620-929A-CC2E33093C9E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3CF43DCE-81F5-4E8A-847B-12D34AB34A84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4FAA8A7B-E8FA-4A0A-A271-5BA9A5A0488C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D1D7C399-792C-43D5-AAF8-BEB6FEAB29A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111F5E3B-AC43-4FD0-993A-66071A7CC142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6978BC4E-75AF-4E14-9AA1-20B125CF61FE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2597B33A-A844-4019-A26A-7ACF8A8746F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4A70DC27-370B-44C7-8BEC-EA5214BCAC61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FBAE0034-71C3-47B9-B2E7-8E9D8903D87A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6741CB8F-3605-4932-8060-49B2F886073D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129D3D7B-1590-4D97-B33F-AA65C595DCE4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93E1663-C996-48E7-9A57-A0A549C2BD15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\2,530)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4917683F-D80B-45A7-BF32-08C9864E06CF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9FBDF69C-9BB5-4BD1-8D24-0F757917E4B7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5D212EA4-9DEC-4FCE-ACA0-D5A4ABFD7F6A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398A2A38-6D58-4483-B05D-26B27910EF05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\2,530)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AA4F16FA-1C1A-4795-9E31-9C8110814ACC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2,530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1562</TotalTime>
  <Words>326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109</cp:revision>
  <cp:lastPrinted>2023-09-14T05:21:13Z</cp:lastPrinted>
  <dcterms:created xsi:type="dcterms:W3CDTF">2021-10-01T15:02:20Z</dcterms:created>
  <dcterms:modified xsi:type="dcterms:W3CDTF">2023-09-26T00:06:31Z</dcterms:modified>
</cp:coreProperties>
</file>