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122" y="239706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1007233" y="766275"/>
            <a:ext cx="1438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アラベラ メルロ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5839" y="1058503"/>
            <a:ext cx="2295187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723" y="126919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：メルロー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5071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573844"/>
            <a:ext cx="4011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醸造方法はカベルネ・ソーヴィニヨンとほぼ同じ。温度管理されたタンクで安定した品質のワインを造り出します。紫スモモにミルクチョコレートのような印象が伴い、滑らかな渋みとともに、シルキーなテクスチャーを感じます。洗練されたバランスのとれた味わいなので、少し冷やして飲んでも美味しい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150032" y="5304550"/>
            <a:ext cx="3419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21260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63924" y="3230589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888474" y="4843986"/>
            <a:ext cx="2116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アラベラ メルロ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醸造方法はカベルネ・ソーヴィニヨンとほぼ同じ。温度管理されたタンクで安定した品質のワインを造り出します。紫スモモにミルクチョコレートのような印象が伴い、滑らかな渋みとともに、シルキーなテクスチャーを感じます。洗練されたバランスのとれた味わいなので、少し冷やして飲んでも美味しい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54177" y="5277820"/>
            <a:ext cx="3465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54178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7142754" y="4803699"/>
            <a:ext cx="2084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アラベラ メルロ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1371545" y="2539980"/>
            <a:ext cx="172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アラベラ メルロ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22971" y="2911959"/>
            <a:ext cx="2878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01501" y="3215778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48" y="715976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78033" y="1328045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209446" y="2942140"/>
            <a:ext cx="2854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4" y="6463539"/>
            <a:ext cx="41602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メルロ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61987" y="6527952"/>
            <a:ext cx="41779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メルロ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05519" y="3260589"/>
            <a:ext cx="296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メルロー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61684" y="3273385"/>
            <a:ext cx="292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pPr lvl="0"/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メルロー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pPr lvl="0"/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EEE5746-AF53-4B59-A6ED-3A01100BEB05}"/>
              </a:ext>
            </a:extLst>
          </p:cNvPr>
          <p:cNvSpPr txBox="1"/>
          <p:nvPr/>
        </p:nvSpPr>
        <p:spPr>
          <a:xfrm>
            <a:off x="6045557" y="133226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原産国：南アフリカ／ロバートソン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生産者：アラベラ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：メルロー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5B7E1E6-E0F3-45B5-9763-09B6F089385F}"/>
              </a:ext>
            </a:extLst>
          </p:cNvPr>
          <p:cNvSpPr txBox="1"/>
          <p:nvPr/>
        </p:nvSpPr>
        <p:spPr>
          <a:xfrm>
            <a:off x="6045556" y="1076580"/>
            <a:ext cx="218182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コスパの高い南アフリカの入門ワイン！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7E4D8651-5C89-494A-AE3C-1D05F78E54F1}"/>
              </a:ext>
            </a:extLst>
          </p:cNvPr>
          <p:cNvSpPr txBox="1"/>
          <p:nvPr/>
        </p:nvSpPr>
        <p:spPr>
          <a:xfrm>
            <a:off x="6362249" y="811032"/>
            <a:ext cx="1425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アラベラ メルロ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6713A3-D071-49B3-B2AE-A9720FC8A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69" y="4876152"/>
            <a:ext cx="2032002" cy="2709336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91C2B20D-B8D7-48E6-8DC4-11EB3BEE71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946" y="4864382"/>
            <a:ext cx="2032002" cy="2709336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121CF1E8-ADE1-45BB-9CFE-D3B501F15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53" y="2579669"/>
            <a:ext cx="1368702" cy="1824936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1D484C80-2E3C-40F2-8B6C-6FEAD1BFB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23" y="2599412"/>
            <a:ext cx="1368702" cy="1824936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F887A5A5-B804-4399-B5E8-F8B02D6EA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48" y="771003"/>
            <a:ext cx="1095048" cy="1460064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2E610AE3-65D7-4899-B38A-3CBB12487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51" y="699397"/>
            <a:ext cx="1095048" cy="1460064"/>
          </a:xfrm>
          <a:prstGeom prst="rect">
            <a:avLst/>
          </a:prstGeom>
        </p:spPr>
      </p:pic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2EA4FEA2-494A-4DA9-BFBF-A91C2AE0B88B}"/>
              </a:ext>
            </a:extLst>
          </p:cNvPr>
          <p:cNvSpPr txBox="1"/>
          <p:nvPr/>
        </p:nvSpPr>
        <p:spPr>
          <a:xfrm>
            <a:off x="6627594" y="2551445"/>
            <a:ext cx="1727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アラベラ メルロ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FF8BA0B1-672E-4534-BB46-CE2A65B58E8F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18B0CE42-7B2B-40E4-8E9D-F0C25BA0B597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EB63CF0F-E2C4-4180-9926-8573AEDD01DD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17F14CBA-B448-4EE8-9EF0-3BE576781D8B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E129B278-92C0-4D60-A573-8921D26F3D5F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5F883CBC-4ECF-4F2F-970D-7D4A06262C73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B55C5DEE-E6D2-4199-84D6-5E34AE92628E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710363EB-8A7F-460C-B013-27DDF5D463B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69A0C34C-B52D-4953-B814-3DAEDCAE84CE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5C2FE277-8197-418A-8891-08473E41DB52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27D18573-4E48-48E1-B107-FBF57447774C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27C7FD02-1EE8-4CA5-83A7-8102CC5C6A8A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A5BD48CB-55C9-4107-B99A-3F69F25BC125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6AF857DA-C2BF-48BB-B59E-0F5CC41ACAFE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B8B3449F-E9EC-4954-87E2-9A05F7D55237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96FDD471-40FD-4C9F-B956-717121B83024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F48D2BDF-D991-4F7A-90DF-33DAFDD461C4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01D63000-E6FD-4198-9623-003B5F14F29C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581C5123-6857-4352-9C52-219DE43E3CE8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33B6A5FE-E8DC-41E3-AB65-DF025322510A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3BBD337-91C8-4E39-B37B-68ABECC7362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\2,530)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CD3F5905-D1D0-4729-9E3C-41BCDEE84C3E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2,530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1586</TotalTime>
  <Words>336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114</cp:revision>
  <cp:lastPrinted>2022-06-14T09:02:18Z</cp:lastPrinted>
  <dcterms:created xsi:type="dcterms:W3CDTF">2021-10-01T15:02:20Z</dcterms:created>
  <dcterms:modified xsi:type="dcterms:W3CDTF">2023-09-26T00:08:45Z</dcterms:modified>
</cp:coreProperties>
</file>