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8471" y="775410"/>
            <a:ext cx="2095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アラベラ カベルネ･ソーヴィニヨン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：カベルネ・ソーヴィニヨン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634004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温度管理されたタンクで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日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回のポンピングオーバーによって色やタンニン、フレーバ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を醸し出し、マロラクティック発酵後にフレンチ・オークで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5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か月熟成します。ブルーベリーやカシスのアロマに凝縮感のある味わいが魅力です。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268454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31963" y="4844463"/>
            <a:ext cx="38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カベルネ･ソーヴィニヨン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635559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温度管理されたタンクで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日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回のポンピングオーバーによって色やタンニン、フレーバ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を醸し出し、マロラクティック発酵後にフレンチ・オークで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5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か月熟成します。ブルーベリーやカシスのアロマに凝縮感のある味わいが魅力です。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522679" y="4814670"/>
            <a:ext cx="39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カベルネ･ソーヴィニヨン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839432" y="2539955"/>
            <a:ext cx="273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カベルネ･ソーヴィニヨン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2971" y="2911959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：カベルネ・ソーヴィニヨン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020844" y="808961"/>
            <a:ext cx="23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アラベラ カベルネ･ソーヴィニヨン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B5A65BA-BD38-476A-A6AD-F1005BB31F21}"/>
              </a:ext>
            </a:extLst>
          </p:cNvPr>
          <p:cNvSpPr txBox="1"/>
          <p:nvPr/>
        </p:nvSpPr>
        <p:spPr>
          <a:xfrm>
            <a:off x="6146254" y="2584932"/>
            <a:ext cx="2928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カベルネ･ソーヴィニヨン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AAEE88-720C-48C7-B658-896308695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2" y="4821492"/>
            <a:ext cx="2032002" cy="270933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484BD813-1D94-40CF-8354-0279967BF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90" y="4864382"/>
            <a:ext cx="2032002" cy="2709336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E5C49B98-810E-4469-A08A-8002CEE9D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70" y="2528489"/>
            <a:ext cx="1485872" cy="1981162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EF2E5E1F-7AA0-487F-999D-12E616C1E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45" y="2475674"/>
            <a:ext cx="1485872" cy="1981162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EF0C7139-EDBB-47CC-9017-D8E5CACFE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816311"/>
            <a:ext cx="1020578" cy="1360770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CB22253E-F5F2-4DE9-B219-0609BCD2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0" y="710761"/>
            <a:ext cx="1020578" cy="1360770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5963E6E-2BC2-47D5-A0DD-49F1E0123E6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3111D72A-032C-49ED-A705-2336A16AB29B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FE2C37A-0CD8-4F1D-9F8E-000064399DB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D6C97E0-6760-48AC-BEB0-79618BE1A91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DDB332AF-14D5-4A6C-A792-D676685936E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C2A755DD-3AAE-4566-A25E-5A01A935B3A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50BCCDA-182E-4AA6-88FB-717B04654C5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ADEE8A72-E46C-4F3C-8256-0B0E9FEEDA0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66A3BFA0-E344-4064-92CB-B674AE808A3C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0C1CF99-D88E-46F5-8167-42D3E3F6722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0910AD0F-140B-498D-9A8C-10445E1AAE64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3AC996B3-0D69-4AA2-88E7-A5CFB9A487EC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D74EF978-A71F-4159-858C-9A815CC02C1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F6DAD2AE-0F80-4FFA-B14B-3540742D7FF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907AF5D1-04A3-43ED-AF40-DE90FF733AF5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31AB86A0-C01E-4C28-8BEC-FB65860CB204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CC70312-434F-4DED-8ACA-D39D4D1819E0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0FA3843E-87AD-4368-A9EA-A9FB8C021C7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9E78B321-DD2C-40BE-8380-22008F66372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C38FBB1-EECD-4769-857D-EB187A82E74A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61A9155-CBEA-4FE2-8C5E-9651A573973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9573B3F4-963E-46DE-A8EA-1E9A7B59E9C4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338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113</cp:revision>
  <cp:lastPrinted>2023-09-14T05:23:28Z</cp:lastPrinted>
  <dcterms:created xsi:type="dcterms:W3CDTF">2021-10-01T15:02:20Z</dcterms:created>
  <dcterms:modified xsi:type="dcterms:W3CDTF">2023-09-26T00:08:09Z</dcterms:modified>
</cp:coreProperties>
</file>