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204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ミヤルストルビコン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：ｶﾍﾞﾙﾈ･ｿｰｳﾞｨﾆﾖﾝ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ﾒﾙﾛｰ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ｶﾍﾞﾙﾈ･ﾌﾗﾝ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セパージュ比率は作柄によって微調整しますが、概ねカベルネ・ソーヴィニヨンが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80%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細かなロットで発酵と樽熟成を施し、ボトリング前にアッサンブラ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ジュ。数年にわたる瓶熟を経て出荷される、ミヤルスト社のフラッグシップワインです。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436" y="5283289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31808" y="4795526"/>
            <a:ext cx="417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ミヤルスト ルビコン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セパージュ比率は作柄によって微調整しますが、概ねカベルネ・ソーヴィニヨンが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80%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細かなロットで発酵と樽熟成を施し、ボトリング前にアッサンブラ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ジュ。数年にわたる瓶熟を経て出荷される、ミヤルスト社のフラッグシップワイン</a:t>
            </a:r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です。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564443" y="4823867"/>
            <a:ext cx="313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ミヤルストルビコン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5" y="2459724"/>
            <a:ext cx="310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ミヤルスト ルビコン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01501" y="2754113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64062" y="2762007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ﾒﾙﾛｰ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ｶﾍﾞﾙﾈ･ﾌﾗﾝ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ﾒﾙﾛｰ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ｶﾍﾞﾙﾈ･ﾌﾗﾝ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21565" y="993892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ﾒﾙﾛｰ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ｶﾍﾞﾙﾈ･ﾌﾗﾝ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ﾒﾙﾛｰ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ｶﾍﾞﾙﾈ･ﾌﾗﾝ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0659609-7181-44E7-8AFE-9DB786E86BA9}"/>
              </a:ext>
            </a:extLst>
          </p:cNvPr>
          <p:cNvSpPr txBox="1"/>
          <p:nvPr/>
        </p:nvSpPr>
        <p:spPr>
          <a:xfrm>
            <a:off x="6006117" y="765704"/>
            <a:ext cx="204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ミヤルストルビコン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A4FEAA4-EEA5-4106-975E-907B2B199A2D}"/>
              </a:ext>
            </a:extLst>
          </p:cNvPr>
          <p:cNvSpPr txBox="1"/>
          <p:nvPr/>
        </p:nvSpPr>
        <p:spPr>
          <a:xfrm>
            <a:off x="5887091" y="2440635"/>
            <a:ext cx="310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ミヤルスト ルビコン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F66016-6EF9-42EA-AE5B-C2957842C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66" y="4837489"/>
            <a:ext cx="2153983" cy="2871977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221140E-2082-4463-972C-4BAD824C4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42" y="4837489"/>
            <a:ext cx="2153983" cy="2871977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8B07C0A0-DC0A-46CD-BACA-F8E35EAB8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29" y="2511897"/>
            <a:ext cx="1517965" cy="2023953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12C96EBC-E49E-4FC5-BCA7-1845174FD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0" y="2460154"/>
            <a:ext cx="1517965" cy="202395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E64632EC-157D-4742-AC80-2DF077070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79" y="762658"/>
            <a:ext cx="1074546" cy="1432728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A78C9B41-DB91-4382-B68D-8E62A028A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745890"/>
            <a:ext cx="1074546" cy="1432728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：ｶﾍﾞﾙﾈ･ｿｰｳﾞｨﾆﾖﾝ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ﾒﾙﾛｰ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ｶﾍﾞﾙﾈ･ﾌﾗﾝ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5031046-FC0C-496A-82BD-CA9109C84E9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8FD13D04-7608-44D9-B7CE-C73B22A56AE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51D5EE2-50A3-4F72-A15A-659E8B8C702B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E0E587B-698A-4E80-9315-D04AF92A477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FFA7D206-F2A2-4C2D-A1A4-D9AF3B092332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D0B2D0B1-0468-4DE6-BE3A-C5883686BEF4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7A7E25C-3A82-4442-BBA5-6DF566C4F783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4EFCB7A6-A6DC-495C-B980-54B0BC258092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43E19A3A-DC83-4D9C-9EEF-111101ACB22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70E5570-B191-414E-B450-A0772F2CD3B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69D55F8C-8C5D-42A8-A072-53674A86025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37159CE3-6D21-435B-8F6A-33F9A505FBB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205DB270-0293-4A37-93B7-A4F9A34E04A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053CEBF-9BED-4464-8CC1-7748DA2C08E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0F8F2D66-6834-43CB-B039-274509B36A46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87A9410-26A5-4C57-8D37-61BF0F8E8A3E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6B8CCE7-4267-42D5-A79D-E928EACC22B9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\8,400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\9,240)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2B31DDD2-CDCC-4013-B62C-C6DE1BBD75D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EAF5CBAB-06D3-480C-B389-FE0D499B38F5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70E0B48-A105-4065-B6A5-05AA962ACBA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F29BF34-CE99-48A8-9082-98FEC58D1984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\8,400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\9,240)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D754D45-CC76-4139-8CCE-190B8008112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9,240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413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98</cp:revision>
  <cp:lastPrinted>2022-06-14T09:02:18Z</cp:lastPrinted>
  <dcterms:created xsi:type="dcterms:W3CDTF">2021-10-01T15:02:20Z</dcterms:created>
  <dcterms:modified xsi:type="dcterms:W3CDTF">2023-09-25T23:53:48Z</dcterms:modified>
</cp:coreProperties>
</file>