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9826" y="705856"/>
            <a:ext cx="204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ミヤルストピノ・ノワール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品質を守るため、毎年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40%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のグリーンハーベストを行います。また、作柄の悪い年はリリース自体をやめてしまうほど品質を追求しているワインです。事実、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97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年以降リリースしたのは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11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ヴィンテージにとどまります。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2013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年からは全房発酵を実践し、一層奥行きのある味わいとなりました。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436" y="5283289"/>
            <a:ext cx="4101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31808" y="4795526"/>
            <a:ext cx="417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ミヤルスト ピノ・ノワール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品質を守るため、毎年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40%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のグリーンハーベストを行います。また、作柄の悪い年はリリース自体をやめてしまうほど品質を追求しているワインです。事実、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97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年以降リリースしたのは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11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ヴィンテージにとどまります。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2013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年からは全房発酵を実践し、一層奥行きのある味わいとなりました。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74678" y="4813840"/>
            <a:ext cx="401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ミヤルストピノ・ノワール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5" y="2459724"/>
            <a:ext cx="310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ミヤルスト ピノ・ノワール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517504-D690-404D-ABDE-6965A4E55914}"/>
              </a:ext>
            </a:extLst>
          </p:cNvPr>
          <p:cNvSpPr txBox="1"/>
          <p:nvPr/>
        </p:nvSpPr>
        <p:spPr>
          <a:xfrm>
            <a:off x="6014060" y="979569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F6A779E-AE02-4D55-8927-5937E0064313}"/>
              </a:ext>
            </a:extLst>
          </p:cNvPr>
          <p:cNvSpPr txBox="1"/>
          <p:nvPr/>
        </p:nvSpPr>
        <p:spPr>
          <a:xfrm>
            <a:off x="6022480" y="136246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19430" y="3351262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96015" y="3383627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ピノ・ノワール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360A7C-D5CF-44F4-A11F-68850E29E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31" y="4905175"/>
            <a:ext cx="2069402" cy="2759203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12683328-99E0-4DB7-9FAC-0DBCB11F4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86" y="4905175"/>
            <a:ext cx="2069402" cy="2759203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9D3922DE-E1D0-4ECC-90BF-9264EE576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97" y="2579903"/>
            <a:ext cx="1375949" cy="183459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8B6D267C-2CC9-413D-86F4-51456585F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3" y="2552390"/>
            <a:ext cx="1375949" cy="1834599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51415D80-405D-4A2B-9806-9EF509FC6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55" y="837750"/>
            <a:ext cx="980928" cy="1307905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19C5E3A1-E82E-40BC-9ED0-CEA1CF77D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" y="808026"/>
            <a:ext cx="980928" cy="1307905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0659609-7181-44E7-8AFE-9DB786E86BA9}"/>
              </a:ext>
            </a:extLst>
          </p:cNvPr>
          <p:cNvSpPr txBox="1"/>
          <p:nvPr/>
        </p:nvSpPr>
        <p:spPr>
          <a:xfrm>
            <a:off x="5960771" y="717039"/>
            <a:ext cx="204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ミヤルストピノ・ノワール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A4FEAA4-EEA5-4106-975E-907B2B199A2D}"/>
              </a:ext>
            </a:extLst>
          </p:cNvPr>
          <p:cNvSpPr txBox="1"/>
          <p:nvPr/>
        </p:nvSpPr>
        <p:spPr>
          <a:xfrm>
            <a:off x="5922912" y="2490998"/>
            <a:ext cx="310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ミヤルスト ピノ・ノワール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D63E5C3A-0E8F-4A81-959F-70306C16DC08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03425A33-BD50-4358-9D3A-4B3419A19500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F073BFEF-0B2A-4A86-B24B-457872CF3FCB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FB2F1BF8-E860-411E-B42F-3D69BE4BC99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1BEA27D5-A17C-4D82-AE5A-06693DD50A5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BDA760F7-0F15-4921-B08A-CDD18EA3BC4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79B7D337-0C6E-479B-B066-346ADF74B87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4FB61143-B174-47F1-9739-9CC9A6357C5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D7B2AC6F-91B2-45AA-9F78-6B881CA1F2F7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604C056-0E4F-43D6-ADC7-B365DC22D708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9171E1AA-472F-438C-87DB-E36842F63012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77033B6D-9BAE-46E4-92D1-CB0977AB763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3357B83B-CE05-4F92-9D0E-BE143BBFBAF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A275CCA4-ECD8-479D-9757-D8A550B13E2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40CA0718-6E5D-4C7B-8C6A-BA1FAD0A8096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1B299314-4182-47B1-A83F-DF2CC05C87F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FBB7466-6326-4D93-870E-BF1698E74F4D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\8,250)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5A4AD487-CCD1-427D-A643-73C32E712555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BA21B95C-21AB-4DEF-B415-1C96C770826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340D283-BC18-4681-AE6D-89FC4B2F9EB1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A50F9A6-5F3E-4A50-AD8B-5D17B4CFA41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\8,250)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8E8B431-8E41-4814-ABE1-802B9247C65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8,250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381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94</cp:revision>
  <cp:lastPrinted>2022-06-14T09:02:18Z</cp:lastPrinted>
  <dcterms:created xsi:type="dcterms:W3CDTF">2021-10-01T15:02:20Z</dcterms:created>
  <dcterms:modified xsi:type="dcterms:W3CDTF">2023-09-25T23:51:37Z</dcterms:modified>
</cp:coreProperties>
</file>