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89826" y="705856"/>
            <a:ext cx="1872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ミヤルストメルロ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：ﾒﾙﾛｰ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ｶﾍﾞﾙﾈ・ﾌﾗﾝ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ﾌﾟﾃｨ･ｳﾞｪﾙﾄﾞ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0741" y="5573844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手摘みによる収穫をはじめ、ワイン造りに細やかな心配りを欠かしません。現地では「長熟させたいメルロ」と評判の一品。ブーケは、カシスやクワの実、プラムを思わせるフルーツが十分に感じられ、味わいは濃密。シルキーなタンニンと多くの要素が素晴らしいバランスを保ってい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46436" y="5283289"/>
            <a:ext cx="4101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60742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022164" y="2485703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ミヤルストメルロ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94622" y="4786150"/>
            <a:ext cx="3806190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ミヤルストメルロ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手摘みによる収穫をはじめ、ワイン造りに細やかな心配りを欠かしません。現地では「長熟させたいメルロ」と評判の一品。ブーケは、カシスやクワの実、プラムを思わせるフルーツが十分に感じられ、味わいは濃密。シルキーなタンニンと多くの要素が素晴らしいバランスを保っていま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95560"/>
            <a:ext cx="4160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54178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454178" y="4783615"/>
            <a:ext cx="3664512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ミヤルストメルロ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ミヤルストメルロ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196015" y="2875775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5" y="6463539"/>
            <a:ext cx="402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：メルロー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カベルネ･フラン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 プティ･ヴェルド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61987" y="6527952"/>
            <a:ext cx="396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：メルロー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カベルネ･フラン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 プティ･ヴェルド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222AD699-0BA6-44EE-996E-7E38272D1573}"/>
              </a:ext>
            </a:extLst>
          </p:cNvPr>
          <p:cNvSpPr txBox="1"/>
          <p:nvPr/>
        </p:nvSpPr>
        <p:spPr>
          <a:xfrm>
            <a:off x="6006976" y="735666"/>
            <a:ext cx="1872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ミヤルストメルロ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9517504-D690-404D-ABDE-6965A4E55914}"/>
              </a:ext>
            </a:extLst>
          </p:cNvPr>
          <p:cNvSpPr txBox="1"/>
          <p:nvPr/>
        </p:nvSpPr>
        <p:spPr>
          <a:xfrm>
            <a:off x="6014060" y="979569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南アフリカで最も古い歴史と伝統を誇るワイナリー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F6A779E-AE02-4D55-8927-5937E0064313}"/>
              </a:ext>
            </a:extLst>
          </p:cNvPr>
          <p:cNvSpPr txBox="1"/>
          <p:nvPr/>
        </p:nvSpPr>
        <p:spPr>
          <a:xfrm>
            <a:off x="6022480" y="136246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：ﾒﾙﾛｰ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ｶﾍﾞﾙﾈ・ﾌﾗﾝ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ﾌﾟﾃｨ･ｳﾞｪﾙﾄﾞ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19430" y="3351262"/>
            <a:ext cx="296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メルロー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カベルネ･フラン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プティ･ヴェルド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96015" y="3383627"/>
            <a:ext cx="292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生産者：ミヤルスト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メルロー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カベルネ･フラン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プティ･ヴェルド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004257-4EF6-46BF-8BE8-F4469BD43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77" y="4724981"/>
            <a:ext cx="2263251" cy="3017668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959BC653-5BF8-4B0B-865B-924A26BAD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378" y="4724981"/>
            <a:ext cx="2263251" cy="301766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362E50CD-85E4-4D0F-BA9D-867846B3A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566" y="2530962"/>
            <a:ext cx="1446156" cy="1928208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D0587881-C233-4426-B7DC-136EE6600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17" y="2521621"/>
            <a:ext cx="1446156" cy="1928208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C89521D3-ED25-407C-B89E-04254297E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07" y="839841"/>
            <a:ext cx="1006053" cy="1341404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5B0003E5-751C-494C-855A-08442F53B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436"/>
            <a:ext cx="1006053" cy="1341404"/>
          </a:xfrm>
          <a:prstGeom prst="rect">
            <a:avLst/>
          </a:prstGeom>
        </p:spPr>
      </p:pic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7B8DD4A2-6F0A-47CB-B3DB-052FE95FF371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0769FCF5-B260-402B-96B3-272A898A47D0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38F46BCB-2A06-4644-AB0F-FCA1E21A056F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A165268E-9693-40E6-A8B3-66058584D53C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7DB461F7-E629-4DA6-8CB6-892B164E3CB5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0ED7781-9DDE-4CCE-B727-446022F80C7F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C732DD2F-BD82-4B46-A055-ED1941F2D6BA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A91B1897-9A8C-498B-9D47-BE1E76971B2B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E12263BF-45F5-418B-9017-22800B1695A9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8E1D6A70-8213-479D-B20D-7773E76C6F82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A133F7F9-B791-4F6A-A1C6-6E3E2C9B74E2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65CFAE53-7E5C-4225-93E1-FC31C66F2EF0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F69310F6-76A7-4CAF-9C72-448C2FABA12A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4757BB04-2492-4AC1-B0F8-79E987FA394B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0F0CF078-7FAA-4D57-926B-37573330F0B5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4D807580-654D-4F03-B779-3D311821D68C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E3C30EF-6ADB-4F98-931A-27D2DD042E76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\7,800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\8,580)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FE5AB413-188C-439D-9E9F-471F16E18CED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A801B236-3137-410E-B826-BCEA15F5FB8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7689708C-D5DE-48B6-8630-C7A1770E877D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C35A8634-0531-45CB-A5DD-22C989564E4C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\7,800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\8,580)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92C3F8DF-D2C5-42CA-9B8C-5F5913E4E401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8,580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1466</TotalTime>
  <Words>396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94</cp:revision>
  <cp:lastPrinted>2022-06-14T09:02:18Z</cp:lastPrinted>
  <dcterms:created xsi:type="dcterms:W3CDTF">2021-10-01T15:02:20Z</dcterms:created>
  <dcterms:modified xsi:type="dcterms:W3CDTF">2023-09-25T23:49:29Z</dcterms:modified>
</cp:coreProperties>
</file>