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5" d="100"/>
          <a:sy n="55" d="100"/>
        </p:scale>
        <p:origin x="1196" y="2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9826" y="705856"/>
            <a:ext cx="187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品種ごと、区画ごとに細分化して醸造したワインを見事なまでに仕上げ、アッサンブラ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―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ジュ。ボトリング後もさらに数年間セラー熟成を経て出荷されます。豊かで奥行きのある香り、そして深い味わい。ゆっくりと味わっていただきたい逸品です。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6436" y="5283289"/>
            <a:ext cx="4101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94622" y="4786150"/>
            <a:ext cx="3806190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品種ごと、区画ごとに細分化して醸造したワインを見事なまでに仕上げ、アッサンブラ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―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ジュ。ボトリング後もさらに数年間セラー熟成を経て出荷されます。豊かで奥行きのある香り、そして深い味わい。ゆっくりと味わっていただきたい逸品です。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95560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454178" y="4783615"/>
            <a:ext cx="3664512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6015" y="287577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02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54179" y="6474751"/>
            <a:ext cx="396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>
                <a:solidFill>
                  <a:schemeClr val="bg1"/>
                </a:solidFill>
                <a:latin typeface="+mn-ea"/>
              </a:rPr>
              <a:t>味わい：白・辛口・フルボディ</a:t>
            </a:r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22AD699-0BA6-44EE-996E-7E38272D1573}"/>
              </a:ext>
            </a:extLst>
          </p:cNvPr>
          <p:cNvSpPr txBox="1"/>
          <p:nvPr/>
        </p:nvSpPr>
        <p:spPr>
          <a:xfrm>
            <a:off x="6006976" y="735666"/>
            <a:ext cx="187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9517504-D690-404D-ABDE-6965A4E55914}"/>
              </a:ext>
            </a:extLst>
          </p:cNvPr>
          <p:cNvSpPr txBox="1"/>
          <p:nvPr/>
        </p:nvSpPr>
        <p:spPr>
          <a:xfrm>
            <a:off x="6014060" y="979569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F6A779E-AE02-4D55-8927-5937E0064313}"/>
              </a:ext>
            </a:extLst>
          </p:cNvPr>
          <p:cNvSpPr txBox="1"/>
          <p:nvPr/>
        </p:nvSpPr>
        <p:spPr>
          <a:xfrm>
            <a:off x="6022480" y="136246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19430" y="3351262"/>
            <a:ext cx="2820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96015" y="3383627"/>
            <a:ext cx="284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F99B53-01E3-4FD5-903B-18EB71EF8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47" y="4955042"/>
            <a:ext cx="2032002" cy="2709336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53FC5C4B-E7ED-486B-8B68-306CC07A2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906" y="4924714"/>
            <a:ext cx="2032002" cy="2709336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80DFACDD-050A-4E64-8F35-B68612090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64" y="2584502"/>
            <a:ext cx="1437959" cy="191727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24BDB62B-CDC3-47F0-9E62-4B3AA1857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8" y="2515851"/>
            <a:ext cx="1437959" cy="1917279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F990C1E-F373-438C-9968-6F727C29D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55" y="813877"/>
            <a:ext cx="978978" cy="1305305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CF4FD163-C9DE-4E9D-9C14-0B5BF7706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" y="837436"/>
            <a:ext cx="978978" cy="1305305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5FF24F81-2B9F-4E34-B6DA-F4F417D9F03F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34134A97-621D-4F41-B353-586E607EE2F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8DC22341-B01B-4BCB-822F-4C1F287B364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070AA19-8722-4C0C-A725-FBB7C5D40276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DB49E93B-197B-4355-B2D8-4C3130CFBE0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02E92C29-7788-4C7D-8975-DEB82CB3A53D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6BDF40B-9962-4A58-821C-A632E07337FE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96FFC8A8-BA4C-4EFC-9176-EA84670BFEE0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59305FFF-07D9-43F8-934E-29C36696131E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CCC11C9-2E18-4F9E-86D9-D0C88FF22D27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87C75FFB-4722-4FEC-99D8-ADE6FF9353CF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8C03C4E3-07DE-4E17-929D-56868FADBAC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A5D4B333-E998-445B-A98E-BDF92BA844D1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593A0AF-5968-459E-82DC-E8771ACEDFF2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1612440B-3F87-4928-BC68-CD3F97522B0C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87A9398A-89E8-4553-B212-54A865CC85EF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48A465B7-F9AB-4669-98BF-ADED9C9827BB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\7,000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\7,700)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B3850AAF-0FB2-4422-B187-F7E1A9BAD713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B8CBED5-892F-410E-AA70-F8A49DA6063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7488F065-7662-47F0-BD08-9AD23CDE3479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83452F81-A0AF-4AC6-AAD6-CE198D2A88DA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>
                <a:solidFill>
                  <a:schemeClr val="bg1"/>
                </a:solidFill>
                <a:latin typeface="+mn-ea"/>
              </a:rPr>
              <a:t>\7,700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89B57CC2-93A1-4F3A-8DD6-814688D6507C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7,700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320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94</cp:revision>
  <cp:lastPrinted>2022-06-14T09:02:18Z</cp:lastPrinted>
  <dcterms:created xsi:type="dcterms:W3CDTF">2021-10-01T15:02:20Z</dcterms:created>
  <dcterms:modified xsi:type="dcterms:W3CDTF">2024-05-29T08:26:00Z</dcterms:modified>
</cp:coreProperties>
</file>